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8"/>
  </p:notesMasterIdLst>
  <p:sldIdLst>
    <p:sldId id="532" r:id="rId3"/>
    <p:sldId id="492" r:id="rId4"/>
    <p:sldId id="257" r:id="rId5"/>
    <p:sldId id="509" r:id="rId6"/>
    <p:sldId id="494" r:id="rId7"/>
    <p:sldId id="267" r:id="rId8"/>
    <p:sldId id="495" r:id="rId9"/>
    <p:sldId id="496" r:id="rId10"/>
    <p:sldId id="493" r:id="rId11"/>
    <p:sldId id="498" r:id="rId12"/>
    <p:sldId id="500" r:id="rId13"/>
    <p:sldId id="499" r:id="rId14"/>
    <p:sldId id="514" r:id="rId15"/>
    <p:sldId id="497" r:id="rId16"/>
    <p:sldId id="263" r:id="rId17"/>
    <p:sldId id="539" r:id="rId18"/>
    <p:sldId id="540" r:id="rId19"/>
    <p:sldId id="541" r:id="rId20"/>
    <p:sldId id="542" r:id="rId21"/>
    <p:sldId id="534" r:id="rId22"/>
    <p:sldId id="533" r:id="rId23"/>
    <p:sldId id="544" r:id="rId24"/>
    <p:sldId id="501" r:id="rId25"/>
    <p:sldId id="543" r:id="rId26"/>
    <p:sldId id="258" r:id="rId27"/>
    <p:sldId id="259" r:id="rId28"/>
    <p:sldId id="545" r:id="rId29"/>
    <p:sldId id="260" r:id="rId30"/>
    <p:sldId id="261" r:id="rId31"/>
    <p:sldId id="262" r:id="rId32"/>
    <p:sldId id="546" r:id="rId33"/>
    <p:sldId id="524" r:id="rId34"/>
    <p:sldId id="526" r:id="rId35"/>
    <p:sldId id="523" r:id="rId36"/>
    <p:sldId id="2145704070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8F4B350-FFB1-4B33-8964-943961E934D4}">
          <p14:sldIdLst>
            <p14:sldId id="532"/>
            <p14:sldId id="492"/>
            <p14:sldId id="257"/>
            <p14:sldId id="509"/>
          </p14:sldIdLst>
        </p14:section>
        <p14:section name="Security vs Compliance" id="{73B7FC7C-F9B6-4B6A-9B22-27C34CF3FFD2}">
          <p14:sldIdLst>
            <p14:sldId id="494"/>
            <p14:sldId id="267"/>
            <p14:sldId id="495"/>
            <p14:sldId id="496"/>
            <p14:sldId id="493"/>
            <p14:sldId id="498"/>
          </p14:sldIdLst>
        </p14:section>
        <p14:section name="Auditing the Data Platform" id="{5E32A473-A8DD-4568-9045-F8065051C05A}">
          <p14:sldIdLst>
            <p14:sldId id="500"/>
            <p14:sldId id="499"/>
            <p14:sldId id="514"/>
            <p14:sldId id="497"/>
          </p14:sldIdLst>
        </p14:section>
        <p14:section name="Analytics" id="{566F6731-C251-4B24-89A1-1B0A77664C59}">
          <p14:sldIdLst>
            <p14:sldId id="263"/>
            <p14:sldId id="539"/>
            <p14:sldId id="540"/>
            <p14:sldId id="541"/>
            <p14:sldId id="542"/>
            <p14:sldId id="534"/>
            <p14:sldId id="533"/>
            <p14:sldId id="544"/>
            <p14:sldId id="501"/>
            <p14:sldId id="543"/>
            <p14:sldId id="258"/>
            <p14:sldId id="259"/>
            <p14:sldId id="545"/>
            <p14:sldId id="260"/>
            <p14:sldId id="261"/>
            <p14:sldId id="262"/>
            <p14:sldId id="546"/>
          </p14:sldIdLst>
        </p14:section>
        <p14:section name="Wrapup" id="{3B350097-5B1E-4069-9D33-C619FB707E3F}">
          <p14:sldIdLst>
            <p14:sldId id="524"/>
            <p14:sldId id="526"/>
            <p14:sldId id="523"/>
            <p14:sldId id="21457040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063348-729E-4E53-1647-FCA97C59F23B}" name="Bryony Ford" initials="BF" userId="S::bryony.ford@red-gate.com::44d91d7b-8be4-4164-8d29-cf7de17c7f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0F0F0"/>
    <a:srgbClr val="EAEAEA"/>
    <a:srgbClr val="D5D5D5"/>
    <a:srgbClr val="BCBCBC"/>
    <a:srgbClr val="9D9D9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65A62-C4E3-11C8-3DAF-756CF358913C}" v="64" dt="2026-03-19T10:43:04.557"/>
    <p1510:client id="{ADF96DE1-3C44-44D7-80C3-2A4A68FA6316}" v="265" dt="2026-03-19T10:47:36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6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DeHaan" userId="50e5798c-7059-487a-80af-b5ef2c657ff3" providerId="ADAL" clId="{A9267604-AD5F-4580-B183-17EAEC48FC59}"/>
    <pc:docChg chg="undo custSel addSld modSld sldOrd modSection">
      <pc:chgData name="Danny DeHaan" userId="50e5798c-7059-487a-80af-b5ef2c657ff3" providerId="ADAL" clId="{A9267604-AD5F-4580-B183-17EAEC48FC59}" dt="2026-03-19T10:54:21.212" v="130" actId="368"/>
      <pc:docMkLst>
        <pc:docMk/>
      </pc:docMkLst>
      <pc:sldChg chg="modNotes">
        <pc:chgData name="Danny DeHaan" userId="50e5798c-7059-487a-80af-b5ef2c657ff3" providerId="ADAL" clId="{A9267604-AD5F-4580-B183-17EAEC48FC59}" dt="2026-03-19T10:54:21.070" v="98" actId="368"/>
        <pc:sldMkLst>
          <pc:docMk/>
          <pc:sldMk cId="1640314807" sldId="256"/>
        </pc:sldMkLst>
      </pc:sldChg>
      <pc:sldChg chg="modSp mod">
        <pc:chgData name="Danny DeHaan" userId="50e5798c-7059-487a-80af-b5ef2c657ff3" providerId="ADAL" clId="{A9267604-AD5F-4580-B183-17EAEC48FC59}" dt="2026-03-19T10:13:31.391" v="1" actId="1076"/>
        <pc:sldMkLst>
          <pc:docMk/>
          <pc:sldMk cId="1149635577" sldId="257"/>
        </pc:sldMkLst>
        <pc:spChg chg="mod">
          <ac:chgData name="Danny DeHaan" userId="50e5798c-7059-487a-80af-b5ef2c657ff3" providerId="ADAL" clId="{A9267604-AD5F-4580-B183-17EAEC48FC59}" dt="2026-03-19T10:13:31.391" v="1" actId="1076"/>
          <ac:spMkLst>
            <pc:docMk/>
            <pc:sldMk cId="1149635577" sldId="257"/>
            <ac:spMk id="2" creationId="{8DAB507D-9AB3-1156-2044-E72E35A92931}"/>
          </ac:spMkLst>
        </pc:spChg>
        <pc:spChg chg="mod">
          <ac:chgData name="Danny DeHaan" userId="50e5798c-7059-487a-80af-b5ef2c657ff3" providerId="ADAL" clId="{A9267604-AD5F-4580-B183-17EAEC48FC59}" dt="2026-03-19T10:13:24.267" v="0" actId="14100"/>
          <ac:spMkLst>
            <pc:docMk/>
            <pc:sldMk cId="1149635577" sldId="257"/>
            <ac:spMk id="4" creationId="{AFA3417D-BD70-DCA0-EE04-43663B5FB23A}"/>
          </ac:spMkLst>
        </pc:spChg>
      </pc:sldChg>
      <pc:sldChg chg="modNotes">
        <pc:chgData name="Danny DeHaan" userId="50e5798c-7059-487a-80af-b5ef2c657ff3" providerId="ADAL" clId="{A9267604-AD5F-4580-B183-17EAEC48FC59}" dt="2026-03-19T10:54:21.179" v="120" actId="368"/>
        <pc:sldMkLst>
          <pc:docMk/>
          <pc:sldMk cId="1730266704" sldId="258"/>
        </pc:sldMkLst>
      </pc:sldChg>
      <pc:sldChg chg="modNotes">
        <pc:chgData name="Danny DeHaan" userId="50e5798c-7059-487a-80af-b5ef2c657ff3" providerId="ADAL" clId="{A9267604-AD5F-4580-B183-17EAEC48FC59}" dt="2026-03-19T10:54:21.179" v="122" actId="368"/>
        <pc:sldMkLst>
          <pc:docMk/>
          <pc:sldMk cId="1791364637" sldId="259"/>
        </pc:sldMkLst>
      </pc:sldChg>
      <pc:sldChg chg="modNotes">
        <pc:chgData name="Danny DeHaan" userId="50e5798c-7059-487a-80af-b5ef2c657ff3" providerId="ADAL" clId="{A9267604-AD5F-4580-B183-17EAEC48FC59}" dt="2026-03-19T10:54:21.189" v="124" actId="368"/>
        <pc:sldMkLst>
          <pc:docMk/>
          <pc:sldMk cId="71790709" sldId="260"/>
        </pc:sldMkLst>
      </pc:sldChg>
      <pc:sldChg chg="addAnim delAnim modAnim">
        <pc:chgData name="Danny DeHaan" userId="50e5798c-7059-487a-80af-b5ef2c657ff3" providerId="ADAL" clId="{A9267604-AD5F-4580-B183-17EAEC48FC59}" dt="2026-03-19T10:30:22.376" v="54"/>
        <pc:sldMkLst>
          <pc:docMk/>
          <pc:sldMk cId="335244415" sldId="261"/>
        </pc:sldMkLst>
      </pc:sldChg>
      <pc:sldChg chg="addAnim delAnim modAnim">
        <pc:chgData name="Danny DeHaan" userId="50e5798c-7059-487a-80af-b5ef2c657ff3" providerId="ADAL" clId="{A9267604-AD5F-4580-B183-17EAEC48FC59}" dt="2026-03-19T10:43:07.901" v="69"/>
        <pc:sldMkLst>
          <pc:docMk/>
          <pc:sldMk cId="2440234108" sldId="262"/>
        </pc:sldMkLst>
      </pc:sldChg>
      <pc:sldChg chg="modNotes">
        <pc:chgData name="Danny DeHaan" userId="50e5798c-7059-487a-80af-b5ef2c657ff3" providerId="ADAL" clId="{A9267604-AD5F-4580-B183-17EAEC48FC59}" dt="2026-03-19T10:54:21.084" v="100" actId="368"/>
        <pc:sldMkLst>
          <pc:docMk/>
          <pc:sldMk cId="1238051902" sldId="263"/>
        </pc:sldMkLst>
      </pc:sldChg>
      <pc:sldChg chg="modNotes">
        <pc:chgData name="Danny DeHaan" userId="50e5798c-7059-487a-80af-b5ef2c657ff3" providerId="ADAL" clId="{A9267604-AD5F-4580-B183-17EAEC48FC59}" dt="2026-03-19T10:54:21.001" v="86" actId="368"/>
        <pc:sldMkLst>
          <pc:docMk/>
          <pc:sldMk cId="1185458320" sldId="267"/>
        </pc:sldMkLst>
      </pc:sldChg>
      <pc:sldChg chg="modSp modAnim modNotes">
        <pc:chgData name="Danny DeHaan" userId="50e5798c-7059-487a-80af-b5ef2c657ff3" providerId="ADAL" clId="{A9267604-AD5F-4580-B183-17EAEC48FC59}" dt="2026-03-19T10:54:20.956" v="84" actId="368"/>
        <pc:sldMkLst>
          <pc:docMk/>
          <pc:sldMk cId="472083847" sldId="492"/>
        </pc:sldMkLst>
        <pc:picChg chg="mod">
          <ac:chgData name="Danny DeHaan" userId="50e5798c-7059-487a-80af-b5ef2c657ff3" providerId="ADAL" clId="{A9267604-AD5F-4580-B183-17EAEC48FC59}" dt="2026-03-19T10:39:06.634" v="65" actId="962"/>
          <ac:picMkLst>
            <pc:docMk/>
            <pc:sldMk cId="472083847" sldId="492"/>
            <ac:picMk id="2" creationId="{5A75DB42-D865-F4B5-8207-3C94BCB99BF3}"/>
          </ac:picMkLst>
        </pc:picChg>
      </pc:sldChg>
      <pc:sldChg chg="modNotes">
        <pc:chgData name="Danny DeHaan" userId="50e5798c-7059-487a-80af-b5ef2c657ff3" providerId="ADAL" clId="{A9267604-AD5F-4580-B183-17EAEC48FC59}" dt="2026-03-19T10:54:21.044" v="92" actId="368"/>
        <pc:sldMkLst>
          <pc:docMk/>
          <pc:sldMk cId="4006808339" sldId="493"/>
        </pc:sldMkLst>
      </pc:sldChg>
      <pc:sldChg chg="modSp mod modNotes">
        <pc:chgData name="Danny DeHaan" userId="50e5798c-7059-487a-80af-b5ef2c657ff3" providerId="ADAL" clId="{A9267604-AD5F-4580-B183-17EAEC48FC59}" dt="2026-03-19T10:54:21.016" v="88" actId="368"/>
        <pc:sldMkLst>
          <pc:docMk/>
          <pc:sldMk cId="3877275058" sldId="495"/>
        </pc:sldMkLst>
        <pc:spChg chg="mod">
          <ac:chgData name="Danny DeHaan" userId="50e5798c-7059-487a-80af-b5ef2c657ff3" providerId="ADAL" clId="{A9267604-AD5F-4580-B183-17EAEC48FC59}" dt="2026-03-19T10:16:13.265" v="4" actId="27636"/>
          <ac:spMkLst>
            <pc:docMk/>
            <pc:sldMk cId="3877275058" sldId="495"/>
            <ac:spMk id="3" creationId="{A2542AA2-F331-F88A-CFE5-04F5BF0B8243}"/>
          </ac:spMkLst>
        </pc:spChg>
      </pc:sldChg>
      <pc:sldChg chg="modSp mod modAnim modNotes">
        <pc:chgData name="Danny DeHaan" userId="50e5798c-7059-487a-80af-b5ef2c657ff3" providerId="ADAL" clId="{A9267604-AD5F-4580-B183-17EAEC48FC59}" dt="2026-03-19T10:54:21.033" v="90" actId="368"/>
        <pc:sldMkLst>
          <pc:docMk/>
          <pc:sldMk cId="3651818791" sldId="496"/>
        </pc:sldMkLst>
        <pc:spChg chg="mod">
          <ac:chgData name="Danny DeHaan" userId="50e5798c-7059-487a-80af-b5ef2c657ff3" providerId="ADAL" clId="{A9267604-AD5F-4580-B183-17EAEC48FC59}" dt="2026-03-19T10:16:15.545" v="6" actId="6549"/>
          <ac:spMkLst>
            <pc:docMk/>
            <pc:sldMk cId="3651818791" sldId="496"/>
            <ac:spMk id="9" creationId="{5BFB3452-7CA6-EC3F-5132-8C1436E3F72E}"/>
          </ac:spMkLst>
        </pc:spChg>
      </pc:sldChg>
      <pc:sldChg chg="modNotes">
        <pc:chgData name="Danny DeHaan" userId="50e5798c-7059-487a-80af-b5ef2c657ff3" providerId="ADAL" clId="{A9267604-AD5F-4580-B183-17EAEC48FC59}" dt="2026-03-19T10:54:21.053" v="94" actId="368"/>
        <pc:sldMkLst>
          <pc:docMk/>
          <pc:sldMk cId="2250196360" sldId="498"/>
        </pc:sldMkLst>
      </pc:sldChg>
      <pc:sldChg chg="addSp modSp mod modTransition modAnim modNotes">
        <pc:chgData name="Danny DeHaan" userId="50e5798c-7059-487a-80af-b5ef2c657ff3" providerId="ADAL" clId="{A9267604-AD5F-4580-B183-17EAEC48FC59}" dt="2026-03-19T10:54:21.150" v="116" actId="368"/>
        <pc:sldMkLst>
          <pc:docMk/>
          <pc:sldMk cId="2825172888" sldId="501"/>
        </pc:sldMkLst>
        <pc:spChg chg="add mod">
          <ac:chgData name="Danny DeHaan" userId="50e5798c-7059-487a-80af-b5ef2c657ff3" providerId="ADAL" clId="{A9267604-AD5F-4580-B183-17EAEC48FC59}" dt="2026-03-19T10:22:59.379" v="11" actId="1076"/>
          <ac:spMkLst>
            <pc:docMk/>
            <pc:sldMk cId="2825172888" sldId="501"/>
            <ac:spMk id="6" creationId="{60E58C73-6CAF-BEF1-3611-F5F953826F25}"/>
          </ac:spMkLst>
        </pc:spChg>
        <pc:picChg chg="mod">
          <ac:chgData name="Danny DeHaan" userId="50e5798c-7059-487a-80af-b5ef2c657ff3" providerId="ADAL" clId="{A9267604-AD5F-4580-B183-17EAEC48FC59}" dt="2026-03-19T10:23:57.495" v="20" actId="1076"/>
          <ac:picMkLst>
            <pc:docMk/>
            <pc:sldMk cId="2825172888" sldId="501"/>
            <ac:picMk id="7" creationId="{83650438-32F1-BE65-1520-B6D577D8D643}"/>
          </ac:picMkLst>
        </pc:picChg>
      </pc:sldChg>
      <pc:sldChg chg="modNotes">
        <pc:chgData name="Danny DeHaan" userId="50e5798c-7059-487a-80af-b5ef2c657ff3" providerId="ADAL" clId="{A9267604-AD5F-4580-B183-17EAEC48FC59}" dt="2026-03-19T10:54:21.064" v="96" actId="368"/>
        <pc:sldMkLst>
          <pc:docMk/>
          <pc:sldMk cId="1873638407" sldId="514"/>
        </pc:sldMkLst>
      </pc:sldChg>
      <pc:sldChg chg="ord modNotes">
        <pc:chgData name="Danny DeHaan" userId="50e5798c-7059-487a-80af-b5ef2c657ff3" providerId="ADAL" clId="{A9267604-AD5F-4580-B183-17EAEC48FC59}" dt="2026-03-19T10:54:21.212" v="130" actId="368"/>
        <pc:sldMkLst>
          <pc:docMk/>
          <pc:sldMk cId="2959793093" sldId="523"/>
        </pc:sldMkLst>
      </pc:sldChg>
      <pc:sldChg chg="modSp mod ord modNotes">
        <pc:chgData name="Danny DeHaan" userId="50e5798c-7059-487a-80af-b5ef2c657ff3" providerId="ADAL" clId="{A9267604-AD5F-4580-B183-17EAEC48FC59}" dt="2026-03-19T10:54:21.201" v="126" actId="368"/>
        <pc:sldMkLst>
          <pc:docMk/>
          <pc:sldMk cId="3393867122" sldId="524"/>
        </pc:sldMkLst>
        <pc:spChg chg="mod">
          <ac:chgData name="Danny DeHaan" userId="50e5798c-7059-487a-80af-b5ef2c657ff3" providerId="ADAL" clId="{A9267604-AD5F-4580-B183-17EAEC48FC59}" dt="2026-03-19T10:47:36.764" v="82" actId="20577"/>
          <ac:spMkLst>
            <pc:docMk/>
            <pc:sldMk cId="3393867122" sldId="524"/>
            <ac:spMk id="2" creationId="{E51E0C60-61D8-6BAF-DD60-61100B6EDB6B}"/>
          </ac:spMkLst>
        </pc:spChg>
      </pc:sldChg>
      <pc:sldChg chg="ord modNotes">
        <pc:chgData name="Danny DeHaan" userId="50e5798c-7059-487a-80af-b5ef2c657ff3" providerId="ADAL" clId="{A9267604-AD5F-4580-B183-17EAEC48FC59}" dt="2026-03-19T10:54:21.201" v="128" actId="368"/>
        <pc:sldMkLst>
          <pc:docMk/>
          <pc:sldMk cId="2993579702" sldId="526"/>
        </pc:sldMkLst>
      </pc:sldChg>
      <pc:sldChg chg="modNotes">
        <pc:chgData name="Danny DeHaan" userId="50e5798c-7059-487a-80af-b5ef2c657ff3" providerId="ADAL" clId="{A9267604-AD5F-4580-B183-17EAEC48FC59}" dt="2026-03-19T10:54:21.131" v="112" actId="368"/>
        <pc:sldMkLst>
          <pc:docMk/>
          <pc:sldMk cId="2257556062" sldId="533"/>
        </pc:sldMkLst>
      </pc:sldChg>
      <pc:sldChg chg="modNotes">
        <pc:chgData name="Danny DeHaan" userId="50e5798c-7059-487a-80af-b5ef2c657ff3" providerId="ADAL" clId="{A9267604-AD5F-4580-B183-17EAEC48FC59}" dt="2026-03-19T10:54:21.129" v="110" actId="368"/>
        <pc:sldMkLst>
          <pc:docMk/>
          <pc:sldMk cId="195292292" sldId="534"/>
        </pc:sldMkLst>
      </pc:sldChg>
      <pc:sldChg chg="modNotes">
        <pc:chgData name="Danny DeHaan" userId="50e5798c-7059-487a-80af-b5ef2c657ff3" providerId="ADAL" clId="{A9267604-AD5F-4580-B183-17EAEC48FC59}" dt="2026-03-19T10:54:21.089" v="102" actId="368"/>
        <pc:sldMkLst>
          <pc:docMk/>
          <pc:sldMk cId="1456666925" sldId="539"/>
        </pc:sldMkLst>
      </pc:sldChg>
      <pc:sldChg chg="modNotes">
        <pc:chgData name="Danny DeHaan" userId="50e5798c-7059-487a-80af-b5ef2c657ff3" providerId="ADAL" clId="{A9267604-AD5F-4580-B183-17EAEC48FC59}" dt="2026-03-19T10:54:21.104" v="104" actId="368"/>
        <pc:sldMkLst>
          <pc:docMk/>
          <pc:sldMk cId="2928718582" sldId="540"/>
        </pc:sldMkLst>
      </pc:sldChg>
      <pc:sldChg chg="modNotes">
        <pc:chgData name="Danny DeHaan" userId="50e5798c-7059-487a-80af-b5ef2c657ff3" providerId="ADAL" clId="{A9267604-AD5F-4580-B183-17EAEC48FC59}" dt="2026-03-19T10:54:21.104" v="106" actId="368"/>
        <pc:sldMkLst>
          <pc:docMk/>
          <pc:sldMk cId="1807407997" sldId="541"/>
        </pc:sldMkLst>
      </pc:sldChg>
      <pc:sldChg chg="modNotes">
        <pc:chgData name="Danny DeHaan" userId="50e5798c-7059-487a-80af-b5ef2c657ff3" providerId="ADAL" clId="{A9267604-AD5F-4580-B183-17EAEC48FC59}" dt="2026-03-19T10:54:21.120" v="108" actId="368"/>
        <pc:sldMkLst>
          <pc:docMk/>
          <pc:sldMk cId="653399614" sldId="542"/>
        </pc:sldMkLst>
      </pc:sldChg>
      <pc:sldChg chg="modTransition modNotes">
        <pc:chgData name="Danny DeHaan" userId="50e5798c-7059-487a-80af-b5ef2c657ff3" providerId="ADAL" clId="{A9267604-AD5F-4580-B183-17EAEC48FC59}" dt="2026-03-19T10:54:21.168" v="118" actId="368"/>
        <pc:sldMkLst>
          <pc:docMk/>
          <pc:sldMk cId="1232283322" sldId="543"/>
        </pc:sldMkLst>
      </pc:sldChg>
      <pc:sldChg chg="delSp add mod ord delAnim modNotes">
        <pc:chgData name="Danny DeHaan" userId="50e5798c-7059-487a-80af-b5ef2c657ff3" providerId="ADAL" clId="{A9267604-AD5F-4580-B183-17EAEC48FC59}" dt="2026-03-19T10:54:21.147" v="114" actId="368"/>
        <pc:sldMkLst>
          <pc:docMk/>
          <pc:sldMk cId="1615510737" sldId="544"/>
        </pc:sldMkLst>
        <pc:spChg chg="del">
          <ac:chgData name="Danny DeHaan" userId="50e5798c-7059-487a-80af-b5ef2c657ff3" providerId="ADAL" clId="{A9267604-AD5F-4580-B183-17EAEC48FC59}" dt="2026-03-19T10:23:35.243" v="17" actId="478"/>
          <ac:spMkLst>
            <pc:docMk/>
            <pc:sldMk cId="1615510737" sldId="544"/>
            <ac:spMk id="8" creationId="{11922F75-96F6-E830-0B39-D422530407F7}"/>
          </ac:spMkLst>
        </pc:spChg>
      </pc:sldChg>
      <pc:sldChg chg="modSp mod">
        <pc:chgData name="Danny DeHaan" userId="50e5798c-7059-487a-80af-b5ef2c657ff3" providerId="ADAL" clId="{A9267604-AD5F-4580-B183-17EAEC48FC59}" dt="2026-03-19T10:29:06.326" v="50" actId="1036"/>
        <pc:sldMkLst>
          <pc:docMk/>
          <pc:sldMk cId="2033449469" sldId="545"/>
        </pc:sldMkLst>
        <pc:picChg chg="mod">
          <ac:chgData name="Danny DeHaan" userId="50e5798c-7059-487a-80af-b5ef2c657ff3" providerId="ADAL" clId="{A9267604-AD5F-4580-B183-17EAEC48FC59}" dt="2026-03-19T10:29:06.326" v="50" actId="1036"/>
          <ac:picMkLst>
            <pc:docMk/>
            <pc:sldMk cId="2033449469" sldId="545"/>
            <ac:picMk id="4" creationId="{C34813B3-5614-EBA4-5217-FB4E4E34B701}"/>
          </ac:picMkLst>
        </pc:picChg>
      </pc:sldChg>
      <pc:sldChg chg="modAnim">
        <pc:chgData name="Danny DeHaan" userId="50e5798c-7059-487a-80af-b5ef2c657ff3" providerId="ADAL" clId="{A9267604-AD5F-4580-B183-17EAEC48FC59}" dt="2026-03-19T10:43:46.240" v="70"/>
        <pc:sldMkLst>
          <pc:docMk/>
          <pc:sldMk cId="3594521806" sldId="546"/>
        </pc:sldMkLst>
      </pc:sldChg>
      <pc:sldChg chg="add ord">
        <pc:chgData name="Danny DeHaan" userId="50e5798c-7059-487a-80af-b5ef2c657ff3" providerId="ADAL" clId="{A9267604-AD5F-4580-B183-17EAEC48FC59}" dt="2026-03-19T10:37:38.813" v="63"/>
        <pc:sldMkLst>
          <pc:docMk/>
          <pc:sldMk cId="1983354127" sldId="2145704070"/>
        </pc:sldMkLst>
      </pc:sldChg>
    </pc:docChg>
  </pc:docChgLst>
  <pc:docChgLst>
    <pc:chgData name="Danny de Haan" userId="50e5798c-7059-487a-80af-b5ef2c657ff3" providerId="ADAL" clId="{A9267604-AD5F-4580-B183-17EAEC48FC59}"/>
    <pc:docChg chg="undo custSel addSld delSld modSld sldOrd addMainMaster delMainMaster modMainMaster addSection delSection modSection">
      <pc:chgData name="Danny de Haan" userId="50e5798c-7059-487a-80af-b5ef2c657ff3" providerId="ADAL" clId="{A9267604-AD5F-4580-B183-17EAEC48FC59}" dt="2026-03-19T13:25:50.211" v="3439" actId="2696"/>
      <pc:docMkLst>
        <pc:docMk/>
      </pc:docMkLst>
      <pc:sldChg chg="modSp add del mod modClrScheme modShow chgLayout">
        <pc:chgData name="Danny de Haan" userId="50e5798c-7059-487a-80af-b5ef2c657ff3" providerId="ADAL" clId="{A9267604-AD5F-4580-B183-17EAEC48FC59}" dt="2026-03-19T13:25:50.211" v="3439" actId="2696"/>
        <pc:sldMkLst>
          <pc:docMk/>
          <pc:sldMk cId="1640314807" sldId="256"/>
        </pc:sldMkLst>
        <pc:spChg chg="mod ord">
          <ac:chgData name="Danny de Haan" userId="50e5798c-7059-487a-80af-b5ef2c657ff3" providerId="ADAL" clId="{A9267604-AD5F-4580-B183-17EAEC48FC59}" dt="2026-03-18T21:23:46.370" v="3090"/>
          <ac:spMkLst>
            <pc:docMk/>
            <pc:sldMk cId="1640314807" sldId="256"/>
            <ac:spMk id="2" creationId="{FEBA4FF4-8AB4-7B05-03D1-C11E64A33E67}"/>
          </ac:spMkLst>
        </pc:spChg>
        <pc:spChg chg="mod ord">
          <ac:chgData name="Danny de Haan" userId="50e5798c-7059-487a-80af-b5ef2c657ff3" providerId="ADAL" clId="{A9267604-AD5F-4580-B183-17EAEC48FC59}" dt="2026-03-18T21:23:46.370" v="3090"/>
          <ac:spMkLst>
            <pc:docMk/>
            <pc:sldMk cId="1640314807" sldId="256"/>
            <ac:spMk id="3" creationId="{7C1FD6C2-27EF-0CDD-7ED5-F3772D6813D2}"/>
          </ac:spMkLst>
        </pc:spChg>
        <pc:picChg chg="mod">
          <ac:chgData name="Danny de Haan" userId="50e5798c-7059-487a-80af-b5ef2c657ff3" providerId="ADAL" clId="{A9267604-AD5F-4580-B183-17EAEC48FC59}" dt="2026-03-18T21:10:05.925" v="2962" actId="732"/>
          <ac:picMkLst>
            <pc:docMk/>
            <pc:sldMk cId="1640314807" sldId="256"/>
            <ac:picMk id="1026" creationId="{D60F2AF3-DB96-E7BA-68A4-82F723F0D688}"/>
          </ac:picMkLst>
        </pc:picChg>
      </pc:sldChg>
      <pc:sldChg chg="addSp delSp modSp mod modClrScheme chgLayout">
        <pc:chgData name="Danny de Haan" userId="50e5798c-7059-487a-80af-b5ef2c657ff3" providerId="ADAL" clId="{A9267604-AD5F-4580-B183-17EAEC48FC59}" dt="2026-03-18T21:23:46.348" v="3077"/>
        <pc:sldMkLst>
          <pc:docMk/>
          <pc:sldMk cId="1149635577" sldId="257"/>
        </pc:sldMkLst>
        <pc:spChg chg="mod ord">
          <ac:chgData name="Danny de Haan" userId="50e5798c-7059-487a-80af-b5ef2c657ff3" providerId="ADAL" clId="{A9267604-AD5F-4580-B183-17EAEC48FC59}" dt="2026-03-18T21:23:46.348" v="3077"/>
          <ac:spMkLst>
            <pc:docMk/>
            <pc:sldMk cId="1149635577" sldId="257"/>
            <ac:spMk id="2" creationId="{8DAB507D-9AB3-1156-2044-E72E35A92931}"/>
          </ac:spMkLst>
        </pc:spChg>
        <pc:spChg chg="add mod ord">
          <ac:chgData name="Danny de Haan" userId="50e5798c-7059-487a-80af-b5ef2c657ff3" providerId="ADAL" clId="{A9267604-AD5F-4580-B183-17EAEC48FC59}" dt="2026-03-18T21:23:46.348" v="3077"/>
          <ac:spMkLst>
            <pc:docMk/>
            <pc:sldMk cId="1149635577" sldId="257"/>
            <ac:spMk id="3" creationId="{9E1B3179-0CD2-C33B-E724-BFF323F8756D}"/>
          </ac:spMkLst>
        </pc:spChg>
        <pc:spChg chg="mod ord">
          <ac:chgData name="Danny de Haan" userId="50e5798c-7059-487a-80af-b5ef2c657ff3" providerId="ADAL" clId="{A9267604-AD5F-4580-B183-17EAEC48FC59}" dt="2026-03-18T21:23:46.348" v="3077"/>
          <ac:spMkLst>
            <pc:docMk/>
            <pc:sldMk cId="1149635577" sldId="257"/>
            <ac:spMk id="4" creationId="{AFA3417D-BD70-DCA0-EE04-43663B5FB23A}"/>
          </ac:spMkLst>
        </pc:spChg>
        <pc:grpChg chg="del">
          <ac:chgData name="Danny de Haan" userId="50e5798c-7059-487a-80af-b5ef2c657ff3" providerId="ADAL" clId="{A9267604-AD5F-4580-B183-17EAEC48FC59}" dt="2026-03-18T21:01:04.233" v="2950" actId="165"/>
          <ac:grpSpMkLst>
            <pc:docMk/>
            <pc:sldMk cId="1149635577" sldId="257"/>
            <ac:grpSpMk id="15" creationId="{1E476AF0-0AEB-B1FE-8FAF-7365DC0AB30D}"/>
          </ac:grpSpMkLst>
        </pc:grpChg>
        <pc:picChg chg="mod topLvl">
          <ac:chgData name="Danny de Haan" userId="50e5798c-7059-487a-80af-b5ef2c657ff3" providerId="ADAL" clId="{A9267604-AD5F-4580-B183-17EAEC48FC59}" dt="2026-03-18T21:01:04.233" v="2950" actId="165"/>
          <ac:picMkLst>
            <pc:docMk/>
            <pc:sldMk cId="1149635577" sldId="257"/>
            <ac:picMk id="16" creationId="{03B01A2F-3512-C349-7ADF-8EB94CC8793D}"/>
          </ac:picMkLst>
        </pc:picChg>
        <pc:picChg chg="mod topLvl">
          <ac:chgData name="Danny de Haan" userId="50e5798c-7059-487a-80af-b5ef2c657ff3" providerId="ADAL" clId="{A9267604-AD5F-4580-B183-17EAEC48FC59}" dt="2026-03-18T21:01:04.233" v="2950" actId="165"/>
          <ac:picMkLst>
            <pc:docMk/>
            <pc:sldMk cId="1149635577" sldId="257"/>
            <ac:picMk id="17" creationId="{169395DC-5A19-153C-EC88-3876B037CC29}"/>
          </ac:picMkLst>
        </pc:picChg>
        <pc:picChg chg="del mod topLvl">
          <ac:chgData name="Danny de Haan" userId="50e5798c-7059-487a-80af-b5ef2c657ff3" providerId="ADAL" clId="{A9267604-AD5F-4580-B183-17EAEC48FC59}" dt="2026-03-18T21:01:08.206" v="2951" actId="478"/>
          <ac:picMkLst>
            <pc:docMk/>
            <pc:sldMk cId="1149635577" sldId="257"/>
            <ac:picMk id="18" creationId="{A81EDBCE-10D9-8500-A07A-C79BF65AA33F}"/>
          </ac:picMkLst>
        </pc:picChg>
      </pc:sldChg>
      <pc:sldChg chg="modSp add mod modClrScheme chgLayout">
        <pc:chgData name="Danny de Haan" userId="50e5798c-7059-487a-80af-b5ef2c657ff3" providerId="ADAL" clId="{A9267604-AD5F-4580-B183-17EAEC48FC59}" dt="2026-03-18T21:23:46.370" v="3093"/>
        <pc:sldMkLst>
          <pc:docMk/>
          <pc:sldMk cId="1730266704" sldId="258"/>
        </pc:sldMkLst>
        <pc:spChg chg="mod ord">
          <ac:chgData name="Danny de Haan" userId="50e5798c-7059-487a-80af-b5ef2c657ff3" providerId="ADAL" clId="{A9267604-AD5F-4580-B183-17EAEC48FC59}" dt="2026-03-18T21:23:46.370" v="3093"/>
          <ac:spMkLst>
            <pc:docMk/>
            <pc:sldMk cId="1730266704" sldId="258"/>
            <ac:spMk id="2" creationId="{719456A5-D59F-1220-1469-066077C3D327}"/>
          </ac:spMkLst>
        </pc:spChg>
        <pc:spChg chg="mod ord">
          <ac:chgData name="Danny de Haan" userId="50e5798c-7059-487a-80af-b5ef2c657ff3" providerId="ADAL" clId="{A9267604-AD5F-4580-B183-17EAEC48FC59}" dt="2026-03-18T21:23:46.370" v="3093"/>
          <ac:spMkLst>
            <pc:docMk/>
            <pc:sldMk cId="1730266704" sldId="258"/>
            <ac:spMk id="3" creationId="{8E7BD50F-7E88-E28B-7960-EBA0D20E64C9}"/>
          </ac:spMkLst>
        </pc:spChg>
        <pc:picChg chg="mod">
          <ac:chgData name="Danny de Haan" userId="50e5798c-7059-487a-80af-b5ef2c657ff3" providerId="ADAL" clId="{A9267604-AD5F-4580-B183-17EAEC48FC59}" dt="2026-03-18T09:03:30.586" v="2394" actId="1076"/>
          <ac:picMkLst>
            <pc:docMk/>
            <pc:sldMk cId="1730266704" sldId="258"/>
            <ac:picMk id="3074" creationId="{11B02B4C-8258-2760-DC2C-D0CDD3338AE6}"/>
          </ac:picMkLst>
        </pc:picChg>
      </pc:sldChg>
      <pc:sldChg chg="modSp add mod modClrScheme chgLayout">
        <pc:chgData name="Danny de Haan" userId="50e5798c-7059-487a-80af-b5ef2c657ff3" providerId="ADAL" clId="{A9267604-AD5F-4580-B183-17EAEC48FC59}" dt="2026-03-18T21:23:46.370" v="3094"/>
        <pc:sldMkLst>
          <pc:docMk/>
          <pc:sldMk cId="1791364637" sldId="259"/>
        </pc:sldMkLst>
        <pc:spChg chg="mod ord">
          <ac:chgData name="Danny de Haan" userId="50e5798c-7059-487a-80af-b5ef2c657ff3" providerId="ADAL" clId="{A9267604-AD5F-4580-B183-17EAEC48FC59}" dt="2026-03-18T21:23:46.370" v="3094"/>
          <ac:spMkLst>
            <pc:docMk/>
            <pc:sldMk cId="1791364637" sldId="259"/>
            <ac:spMk id="2" creationId="{2A88B496-EAC0-311B-7C47-FC333F0FF567}"/>
          </ac:spMkLst>
        </pc:spChg>
        <pc:spChg chg="mod ord">
          <ac:chgData name="Danny de Haan" userId="50e5798c-7059-487a-80af-b5ef2c657ff3" providerId="ADAL" clId="{A9267604-AD5F-4580-B183-17EAEC48FC59}" dt="2026-03-18T21:23:46.370" v="3094"/>
          <ac:spMkLst>
            <pc:docMk/>
            <pc:sldMk cId="1791364637" sldId="259"/>
            <ac:spMk id="3" creationId="{3B40E824-29DC-0128-7904-D1143665D49F}"/>
          </ac:spMkLst>
        </pc:spChg>
      </pc:sldChg>
      <pc:sldChg chg="modSp add mod modClrScheme chgLayout">
        <pc:chgData name="Danny de Haan" userId="50e5798c-7059-487a-80af-b5ef2c657ff3" providerId="ADAL" clId="{A9267604-AD5F-4580-B183-17EAEC48FC59}" dt="2026-03-18T21:31:34.424" v="3202" actId="14100"/>
        <pc:sldMkLst>
          <pc:docMk/>
          <pc:sldMk cId="71790709" sldId="260"/>
        </pc:sldMkLst>
        <pc:spChg chg="mod ord">
          <ac:chgData name="Danny de Haan" userId="50e5798c-7059-487a-80af-b5ef2c657ff3" providerId="ADAL" clId="{A9267604-AD5F-4580-B183-17EAEC48FC59}" dt="2026-03-18T21:23:46.380" v="3095"/>
          <ac:spMkLst>
            <pc:docMk/>
            <pc:sldMk cId="71790709" sldId="260"/>
            <ac:spMk id="2" creationId="{425C1663-4184-CD94-55F2-9C997E758E96}"/>
          </ac:spMkLst>
        </pc:spChg>
        <pc:spChg chg="mod ord">
          <ac:chgData name="Danny de Haan" userId="50e5798c-7059-487a-80af-b5ef2c657ff3" providerId="ADAL" clId="{A9267604-AD5F-4580-B183-17EAEC48FC59}" dt="2026-03-18T21:23:46.380" v="3095"/>
          <ac:spMkLst>
            <pc:docMk/>
            <pc:sldMk cId="71790709" sldId="260"/>
            <ac:spMk id="3" creationId="{CB44392E-A48B-15B9-FD91-92F6B935C632}"/>
          </ac:spMkLst>
        </pc:spChg>
        <pc:picChg chg="mod">
          <ac:chgData name="Danny de Haan" userId="50e5798c-7059-487a-80af-b5ef2c657ff3" providerId="ADAL" clId="{A9267604-AD5F-4580-B183-17EAEC48FC59}" dt="2026-03-18T21:31:34.424" v="3202" actId="14100"/>
          <ac:picMkLst>
            <pc:docMk/>
            <pc:sldMk cId="71790709" sldId="260"/>
            <ac:picMk id="5122" creationId="{C046ADB5-4353-6ACD-DF1B-EEDB8CA6D6B5}"/>
          </ac:picMkLst>
        </pc:picChg>
      </pc:sldChg>
      <pc:sldChg chg="modSp add mod modClrScheme chgLayout">
        <pc:chgData name="Danny de Haan" userId="50e5798c-7059-487a-80af-b5ef2c657ff3" providerId="ADAL" clId="{A9267604-AD5F-4580-B183-17EAEC48FC59}" dt="2026-03-18T21:56:37.848" v="3424" actId="1076"/>
        <pc:sldMkLst>
          <pc:docMk/>
          <pc:sldMk cId="335244415" sldId="261"/>
        </pc:sldMkLst>
        <pc:spChg chg="mod ord">
          <ac:chgData name="Danny de Haan" userId="50e5798c-7059-487a-80af-b5ef2c657ff3" providerId="ADAL" clId="{A9267604-AD5F-4580-B183-17EAEC48FC59}" dt="2026-03-18T21:23:46.380" v="3096"/>
          <ac:spMkLst>
            <pc:docMk/>
            <pc:sldMk cId="335244415" sldId="261"/>
            <ac:spMk id="2" creationId="{2DE0E2A2-AAF4-B906-DC7C-5F14AB8FBB47}"/>
          </ac:spMkLst>
        </pc:spChg>
        <pc:spChg chg="mod ord">
          <ac:chgData name="Danny de Haan" userId="50e5798c-7059-487a-80af-b5ef2c657ff3" providerId="ADAL" clId="{A9267604-AD5F-4580-B183-17EAEC48FC59}" dt="2026-03-18T21:23:46.380" v="3096"/>
          <ac:spMkLst>
            <pc:docMk/>
            <pc:sldMk cId="335244415" sldId="261"/>
            <ac:spMk id="3" creationId="{041BE902-B0DB-208A-205B-F086C79E02A6}"/>
          </ac:spMkLst>
        </pc:spChg>
        <pc:picChg chg="mod">
          <ac:chgData name="Danny de Haan" userId="50e5798c-7059-487a-80af-b5ef2c657ff3" providerId="ADAL" clId="{A9267604-AD5F-4580-B183-17EAEC48FC59}" dt="2026-03-18T21:56:37.848" v="3424" actId="1076"/>
          <ac:picMkLst>
            <pc:docMk/>
            <pc:sldMk cId="335244415" sldId="261"/>
            <ac:picMk id="6146" creationId="{EDAB38FC-AC69-0FAB-6D69-82B802E094FD}"/>
          </ac:picMkLst>
        </pc:picChg>
      </pc:sldChg>
      <pc:sldChg chg="modSp add mod modClrScheme chgLayout">
        <pc:chgData name="Danny de Haan" userId="50e5798c-7059-487a-80af-b5ef2c657ff3" providerId="ADAL" clId="{A9267604-AD5F-4580-B183-17EAEC48FC59}" dt="2026-03-18T21:23:46.380" v="3097"/>
        <pc:sldMkLst>
          <pc:docMk/>
          <pc:sldMk cId="2440234108" sldId="262"/>
        </pc:sldMkLst>
        <pc:spChg chg="mod ord">
          <ac:chgData name="Danny de Haan" userId="50e5798c-7059-487a-80af-b5ef2c657ff3" providerId="ADAL" clId="{A9267604-AD5F-4580-B183-17EAEC48FC59}" dt="2026-03-18T21:23:46.380" v="3097"/>
          <ac:spMkLst>
            <pc:docMk/>
            <pc:sldMk cId="2440234108" sldId="262"/>
            <ac:spMk id="2" creationId="{07B616CC-A42C-CC59-44C9-16B63D8C7DEB}"/>
          </ac:spMkLst>
        </pc:spChg>
        <pc:spChg chg="mod ord">
          <ac:chgData name="Danny de Haan" userId="50e5798c-7059-487a-80af-b5ef2c657ff3" providerId="ADAL" clId="{A9267604-AD5F-4580-B183-17EAEC48FC59}" dt="2026-03-18T21:23:46.380" v="3097"/>
          <ac:spMkLst>
            <pc:docMk/>
            <pc:sldMk cId="2440234108" sldId="262"/>
            <ac:spMk id="3" creationId="{7569275C-B18B-127D-DBC7-0E6F06F23CFA}"/>
          </ac:spMkLst>
        </pc:spChg>
      </pc:sldChg>
      <pc:sldChg chg="delSp modSp add mod ord modTransition modClrScheme chgLayout">
        <pc:chgData name="Danny de Haan" userId="50e5798c-7059-487a-80af-b5ef2c657ff3" providerId="ADAL" clId="{A9267604-AD5F-4580-B183-17EAEC48FC59}" dt="2026-03-18T21:48:45.585" v="3399"/>
        <pc:sldMkLst>
          <pc:docMk/>
          <pc:sldMk cId="1238051902" sldId="263"/>
        </pc:sldMkLst>
        <pc:spChg chg="mod ord">
          <ac:chgData name="Danny de Haan" userId="50e5798c-7059-487a-80af-b5ef2c657ff3" providerId="ADAL" clId="{A9267604-AD5F-4580-B183-17EAEC48FC59}" dt="2026-03-18T21:32:26.948" v="3231" actId="20577"/>
          <ac:spMkLst>
            <pc:docMk/>
            <pc:sldMk cId="1238051902" sldId="263"/>
            <ac:spMk id="2" creationId="{F5E4523B-BE25-66A5-DD26-4A19031531BE}"/>
          </ac:spMkLst>
        </pc:spChg>
        <pc:spChg chg="del mod ord">
          <ac:chgData name="Danny de Haan" userId="50e5798c-7059-487a-80af-b5ef2c657ff3" providerId="ADAL" clId="{A9267604-AD5F-4580-B183-17EAEC48FC59}" dt="2026-03-18T21:35:53.979" v="3268"/>
          <ac:spMkLst>
            <pc:docMk/>
            <pc:sldMk cId="1238051902" sldId="263"/>
            <ac:spMk id="3" creationId="{E1382897-7494-3651-2DED-9945299F000D}"/>
          </ac:spMkLst>
        </pc:spChg>
        <pc:picChg chg="mod">
          <ac:chgData name="Danny de Haan" userId="50e5798c-7059-487a-80af-b5ef2c657ff3" providerId="ADAL" clId="{A9267604-AD5F-4580-B183-17EAEC48FC59}" dt="2026-03-18T21:32:58.798" v="3234" actId="1076"/>
          <ac:picMkLst>
            <pc:docMk/>
            <pc:sldMk cId="1238051902" sldId="263"/>
            <ac:picMk id="7170" creationId="{C2FD1F61-D78E-0BF7-60B6-C114EC736121}"/>
          </ac:picMkLst>
        </pc:picChg>
      </pc:sldChg>
      <pc:sldChg chg="addSp delSp modSp mod ord modClrScheme chgLayout">
        <pc:chgData name="Danny de Haan" userId="50e5798c-7059-487a-80af-b5ef2c657ff3" providerId="ADAL" clId="{A9267604-AD5F-4580-B183-17EAEC48FC59}" dt="2026-03-18T21:52:32.195" v="3422" actId="14100"/>
        <pc:sldMkLst>
          <pc:docMk/>
          <pc:sldMk cId="1185458320" sldId="267"/>
        </pc:sldMkLst>
        <pc:spChg chg="mod ord">
          <ac:chgData name="Danny de Haan" userId="50e5798c-7059-487a-80af-b5ef2c657ff3" providerId="ADAL" clId="{A9267604-AD5F-4580-B183-17EAEC48FC59}" dt="2026-03-18T21:52:20.896" v="3419" actId="12788"/>
          <ac:spMkLst>
            <pc:docMk/>
            <pc:sldMk cId="1185458320" sldId="267"/>
            <ac:spMk id="2" creationId="{F8FE57C2-4276-0A0D-2A58-8FB075DA1338}"/>
          </ac:spMkLst>
        </pc:spChg>
        <pc:spChg chg="add del mod ord">
          <ac:chgData name="Danny de Haan" userId="50e5798c-7059-487a-80af-b5ef2c657ff3" providerId="ADAL" clId="{A9267604-AD5F-4580-B183-17EAEC48FC59}" dt="2026-03-18T21:51:56.314" v="3414" actId="700"/>
          <ac:spMkLst>
            <pc:docMk/>
            <pc:sldMk cId="1185458320" sldId="267"/>
            <ac:spMk id="3" creationId="{D207F8C7-F79D-9804-6DFD-6FA6F5A72B88}"/>
          </ac:spMkLst>
        </pc:spChg>
        <pc:picChg chg="mod ord">
          <ac:chgData name="Danny de Haan" userId="50e5798c-7059-487a-80af-b5ef2c657ff3" providerId="ADAL" clId="{A9267604-AD5F-4580-B183-17EAEC48FC59}" dt="2026-03-18T21:52:32.195" v="3422" actId="14100"/>
          <ac:picMkLst>
            <pc:docMk/>
            <pc:sldMk cId="1185458320" sldId="267"/>
            <ac:picMk id="6" creationId="{2D7EF5E6-84AB-91F2-D1F6-E952D70EE32F}"/>
          </ac:picMkLst>
        </pc:picChg>
      </pc:sldChg>
      <pc:sldChg chg="del">
        <pc:chgData name="Danny de Haan" userId="50e5798c-7059-487a-80af-b5ef2c657ff3" providerId="ADAL" clId="{A9267604-AD5F-4580-B183-17EAEC48FC59}" dt="2026-03-18T21:23:06.906" v="3073"/>
        <pc:sldMkLst>
          <pc:docMk/>
          <pc:sldMk cId="903042367" sldId="311"/>
        </pc:sldMkLst>
      </pc:sldChg>
      <pc:sldChg chg="modSp del mod modAnim modShow">
        <pc:chgData name="Danny de Haan" userId="50e5798c-7059-487a-80af-b5ef2c657ff3" providerId="ADAL" clId="{A9267604-AD5F-4580-B183-17EAEC48FC59}" dt="2026-03-18T09:11:38.259" v="2418"/>
        <pc:sldMkLst>
          <pc:docMk/>
          <pc:sldMk cId="2005568913" sldId="465"/>
        </pc:sldMkLst>
        <pc:spChg chg="mod">
          <ac:chgData name="Danny de Haan" userId="50e5798c-7059-487a-80af-b5ef2c657ff3" providerId="ADAL" clId="{A9267604-AD5F-4580-B183-17EAEC48FC59}" dt="2026-03-18T09:05:51.599" v="2414" actId="20577"/>
          <ac:spMkLst>
            <pc:docMk/>
            <pc:sldMk cId="2005568913" sldId="465"/>
            <ac:spMk id="3" creationId="{664EC890-F6E1-CF91-3E7C-FA7A17EC8504}"/>
          </ac:spMkLst>
        </pc:spChg>
      </pc:sldChg>
      <pc:sldChg chg="addSp modSp mod modClrScheme addAnim delAnim modAnim chgLayout">
        <pc:chgData name="Danny de Haan" userId="50e5798c-7059-487a-80af-b5ef2c657ff3" providerId="ADAL" clId="{A9267604-AD5F-4580-B183-17EAEC48FC59}" dt="2026-03-18T21:59:23.046" v="3438" actId="12788"/>
        <pc:sldMkLst>
          <pc:docMk/>
          <pc:sldMk cId="472083847" sldId="492"/>
        </pc:sldMkLst>
        <pc:spChg chg="mod ord">
          <ac:chgData name="Danny de Haan" userId="50e5798c-7059-487a-80af-b5ef2c657ff3" providerId="ADAL" clId="{A9267604-AD5F-4580-B183-17EAEC48FC59}" dt="2026-03-18T21:23:46.338" v="3076"/>
          <ac:spMkLst>
            <pc:docMk/>
            <pc:sldMk cId="472083847" sldId="492"/>
            <ac:spMk id="22" creationId="{BF9206E5-2321-9AE1-3AAC-94AA75CFA5EF}"/>
          </ac:spMkLst>
        </pc:spChg>
        <pc:spChg chg="mod ord">
          <ac:chgData name="Danny de Haan" userId="50e5798c-7059-487a-80af-b5ef2c657ff3" providerId="ADAL" clId="{A9267604-AD5F-4580-B183-17EAEC48FC59}" dt="2026-03-18T21:23:46.338" v="3076"/>
          <ac:spMkLst>
            <pc:docMk/>
            <pc:sldMk cId="472083847" sldId="492"/>
            <ac:spMk id="23" creationId="{E3F07BEC-B646-A77D-2D0F-DF68870CFB76}"/>
          </ac:spMkLst>
        </pc:spChg>
        <pc:picChg chg="add mod">
          <ac:chgData name="Danny de Haan" userId="50e5798c-7059-487a-80af-b5ef2c657ff3" providerId="ADAL" clId="{A9267604-AD5F-4580-B183-17EAEC48FC59}" dt="2026-03-18T21:59:23.046" v="3438" actId="12788"/>
          <ac:picMkLst>
            <pc:docMk/>
            <pc:sldMk cId="472083847" sldId="492"/>
            <ac:picMk id="2" creationId="{5A75DB42-D865-F4B5-8207-3C94BCB99BF3}"/>
          </ac:picMkLst>
        </pc:picChg>
        <pc:picChg chg="mod">
          <ac:chgData name="Danny de Haan" userId="50e5798c-7059-487a-80af-b5ef2c657ff3" providerId="ADAL" clId="{A9267604-AD5F-4580-B183-17EAEC48FC59}" dt="2026-03-13T18:04:42.892" v="2211" actId="166"/>
          <ac:picMkLst>
            <pc:docMk/>
            <pc:sldMk cId="472083847" sldId="492"/>
            <ac:picMk id="16" creationId="{C094DE6F-0E19-17FC-449C-9F61252C79E2}"/>
          </ac:picMkLst>
        </pc:picChg>
      </pc:sldChg>
      <pc:sldChg chg="modSp mod modClrScheme chgLayout">
        <pc:chgData name="Danny de Haan" userId="50e5798c-7059-487a-80af-b5ef2c657ff3" providerId="ADAL" clId="{A9267604-AD5F-4580-B183-17EAEC48FC59}" dt="2026-03-18T21:23:46.364" v="3084"/>
        <pc:sldMkLst>
          <pc:docMk/>
          <pc:sldMk cId="4006808339" sldId="493"/>
        </pc:sldMkLst>
        <pc:spChg chg="mod ord">
          <ac:chgData name="Danny de Haan" userId="50e5798c-7059-487a-80af-b5ef2c657ff3" providerId="ADAL" clId="{A9267604-AD5F-4580-B183-17EAEC48FC59}" dt="2026-03-18T21:23:46.364" v="3084"/>
          <ac:spMkLst>
            <pc:docMk/>
            <pc:sldMk cId="4006808339" sldId="493"/>
            <ac:spMk id="2" creationId="{3AF56014-351F-C63A-0813-1B31C97FB1E8}"/>
          </ac:spMkLst>
        </pc:spChg>
        <pc:spChg chg="mod ord">
          <ac:chgData name="Danny de Haan" userId="50e5798c-7059-487a-80af-b5ef2c657ff3" providerId="ADAL" clId="{A9267604-AD5F-4580-B183-17EAEC48FC59}" dt="2026-03-18T21:23:46.364" v="3084"/>
          <ac:spMkLst>
            <pc:docMk/>
            <pc:sldMk cId="4006808339" sldId="493"/>
            <ac:spMk id="3" creationId="{6677DE8B-CA93-4647-2E30-B88F0098DDE1}"/>
          </ac:spMkLst>
        </pc:spChg>
      </pc:sldChg>
      <pc:sldChg chg="addSp delSp modSp mod modClrScheme chgLayout">
        <pc:chgData name="Danny de Haan" userId="50e5798c-7059-487a-80af-b5ef2c657ff3" providerId="ADAL" clId="{A9267604-AD5F-4580-B183-17EAEC48FC59}" dt="2026-03-18T21:23:46.354" v="3080"/>
        <pc:sldMkLst>
          <pc:docMk/>
          <pc:sldMk cId="3309115165" sldId="494"/>
        </pc:sldMkLst>
        <pc:spChg chg="add mod ord">
          <ac:chgData name="Danny de Haan" userId="50e5798c-7059-487a-80af-b5ef2c657ff3" providerId="ADAL" clId="{A9267604-AD5F-4580-B183-17EAEC48FC59}" dt="2026-03-18T21:23:46.354" v="3080"/>
          <ac:spMkLst>
            <pc:docMk/>
            <pc:sldMk cId="3309115165" sldId="494"/>
            <ac:spMk id="2" creationId="{CFC7CCFC-1040-22D7-A71F-29EB429DECFB}"/>
          </ac:spMkLst>
        </pc:spChg>
        <pc:spChg chg="mod ord">
          <ac:chgData name="Danny de Haan" userId="50e5798c-7059-487a-80af-b5ef2c657ff3" providerId="ADAL" clId="{A9267604-AD5F-4580-B183-17EAEC48FC59}" dt="2026-03-18T21:23:46.354" v="3080"/>
          <ac:spMkLst>
            <pc:docMk/>
            <pc:sldMk cId="3309115165" sldId="494"/>
            <ac:spMk id="4" creationId="{4037FD27-F7B2-8960-F384-86F7BE266381}"/>
          </ac:spMkLst>
        </pc:spChg>
        <pc:spChg chg="del">
          <ac:chgData name="Danny de Haan" userId="50e5798c-7059-487a-80af-b5ef2c657ff3" providerId="ADAL" clId="{A9267604-AD5F-4580-B183-17EAEC48FC59}" dt="2026-03-18T21:02:08.919" v="2952" actId="478"/>
          <ac:spMkLst>
            <pc:docMk/>
            <pc:sldMk cId="3309115165" sldId="494"/>
            <ac:spMk id="5" creationId="{436E305E-ACD0-706A-DF5E-3E5FE5219A8E}"/>
          </ac:spMkLst>
        </pc:spChg>
      </pc:sldChg>
      <pc:sldChg chg="modSp mod modClrScheme modAnim chgLayout modNotesTx">
        <pc:chgData name="Danny de Haan" userId="50e5798c-7059-487a-80af-b5ef2c657ff3" providerId="ADAL" clId="{A9267604-AD5F-4580-B183-17EAEC48FC59}" dt="2026-03-18T21:23:46.455" v="3103" actId="27636"/>
        <pc:sldMkLst>
          <pc:docMk/>
          <pc:sldMk cId="3877275058" sldId="495"/>
        </pc:sldMkLst>
        <pc:spChg chg="mod ord">
          <ac:chgData name="Danny de Haan" userId="50e5798c-7059-487a-80af-b5ef2c657ff3" providerId="ADAL" clId="{A9267604-AD5F-4580-B183-17EAEC48FC59}" dt="2026-03-18T21:23:46.354" v="3082"/>
          <ac:spMkLst>
            <pc:docMk/>
            <pc:sldMk cId="3877275058" sldId="495"/>
            <ac:spMk id="2" creationId="{9BEE1D77-AD40-6D81-22B3-ED5095DF1857}"/>
          </ac:spMkLst>
        </pc:spChg>
        <pc:spChg chg="mod ord">
          <ac:chgData name="Danny de Haan" userId="50e5798c-7059-487a-80af-b5ef2c657ff3" providerId="ADAL" clId="{A9267604-AD5F-4580-B183-17EAEC48FC59}" dt="2026-03-18T21:23:46.455" v="3103" actId="27636"/>
          <ac:spMkLst>
            <pc:docMk/>
            <pc:sldMk cId="3877275058" sldId="495"/>
            <ac:spMk id="3" creationId="{A2542AA2-F331-F88A-CFE5-04F5BF0B8243}"/>
          </ac:spMkLst>
        </pc:spChg>
      </pc:sldChg>
      <pc:sldChg chg="addSp modSp mod modClrScheme addAnim delAnim modAnim chgLayout">
        <pc:chgData name="Danny de Haan" userId="50e5798c-7059-487a-80af-b5ef2c657ff3" providerId="ADAL" clId="{A9267604-AD5F-4580-B183-17EAEC48FC59}" dt="2026-03-18T21:23:46.364" v="3083"/>
        <pc:sldMkLst>
          <pc:docMk/>
          <pc:sldMk cId="3651818791" sldId="496"/>
        </pc:sldMkLst>
        <pc:spChg chg="add mod ord">
          <ac:chgData name="Danny de Haan" userId="50e5798c-7059-487a-80af-b5ef2c657ff3" providerId="ADAL" clId="{A9267604-AD5F-4580-B183-17EAEC48FC59}" dt="2026-03-18T21:23:46.364" v="3083"/>
          <ac:spMkLst>
            <pc:docMk/>
            <pc:sldMk cId="3651818791" sldId="496"/>
            <ac:spMk id="2" creationId="{AA280BFF-B88A-C6BE-2FDB-2434AEBE5A3E}"/>
          </ac:spMkLst>
        </pc:spChg>
        <pc:spChg chg="mod ord">
          <ac:chgData name="Danny de Haan" userId="50e5798c-7059-487a-80af-b5ef2c657ff3" providerId="ADAL" clId="{A9267604-AD5F-4580-B183-17EAEC48FC59}" dt="2026-03-18T21:23:46.364" v="3083"/>
          <ac:spMkLst>
            <pc:docMk/>
            <pc:sldMk cId="3651818791" sldId="496"/>
            <ac:spMk id="7" creationId="{148D5686-C150-5461-1F44-56B35F3714D4}"/>
          </ac:spMkLst>
        </pc:spChg>
        <pc:spChg chg="mod ord">
          <ac:chgData name="Danny de Haan" userId="50e5798c-7059-487a-80af-b5ef2c657ff3" providerId="ADAL" clId="{A9267604-AD5F-4580-B183-17EAEC48FC59}" dt="2026-03-18T21:23:46.364" v="3083"/>
          <ac:spMkLst>
            <pc:docMk/>
            <pc:sldMk cId="3651818791" sldId="496"/>
            <ac:spMk id="9" creationId="{5BFB3452-7CA6-EC3F-5132-8C1436E3F72E}"/>
          </ac:spMkLst>
        </pc:spChg>
      </pc:sldChg>
      <pc:sldChg chg="modSp mod modClrScheme chgLayout">
        <pc:chgData name="Danny de Haan" userId="50e5798c-7059-487a-80af-b5ef2c657ff3" providerId="ADAL" clId="{A9267604-AD5F-4580-B183-17EAEC48FC59}" dt="2026-03-18T21:23:46.370" v="3089"/>
        <pc:sldMkLst>
          <pc:docMk/>
          <pc:sldMk cId="685143388" sldId="497"/>
        </pc:sldMkLst>
        <pc:spChg chg="mod ord">
          <ac:chgData name="Danny de Haan" userId="50e5798c-7059-487a-80af-b5ef2c657ff3" providerId="ADAL" clId="{A9267604-AD5F-4580-B183-17EAEC48FC59}" dt="2026-03-18T21:23:46.370" v="3089"/>
          <ac:spMkLst>
            <pc:docMk/>
            <pc:sldMk cId="685143388" sldId="497"/>
            <ac:spMk id="2" creationId="{44976142-5AED-3FA2-8417-0E6709049C52}"/>
          </ac:spMkLst>
        </pc:spChg>
        <pc:spChg chg="mod ord">
          <ac:chgData name="Danny de Haan" userId="50e5798c-7059-487a-80af-b5ef2c657ff3" providerId="ADAL" clId="{A9267604-AD5F-4580-B183-17EAEC48FC59}" dt="2026-03-18T21:23:46.370" v="3089"/>
          <ac:spMkLst>
            <pc:docMk/>
            <pc:sldMk cId="685143388" sldId="497"/>
            <ac:spMk id="3" creationId="{7CB3C500-E5C4-D221-2182-2B19444C8C66}"/>
          </ac:spMkLst>
        </pc:spChg>
      </pc:sldChg>
      <pc:sldChg chg="modSp mod modClrScheme chgLayout">
        <pc:chgData name="Danny de Haan" userId="50e5798c-7059-487a-80af-b5ef2c657ff3" providerId="ADAL" clId="{A9267604-AD5F-4580-B183-17EAEC48FC59}" dt="2026-03-18T21:23:46.364" v="3085"/>
        <pc:sldMkLst>
          <pc:docMk/>
          <pc:sldMk cId="2250196360" sldId="498"/>
        </pc:sldMkLst>
        <pc:spChg chg="mod ord">
          <ac:chgData name="Danny de Haan" userId="50e5798c-7059-487a-80af-b5ef2c657ff3" providerId="ADAL" clId="{A9267604-AD5F-4580-B183-17EAEC48FC59}" dt="2026-03-18T21:23:46.364" v="3085"/>
          <ac:spMkLst>
            <pc:docMk/>
            <pc:sldMk cId="2250196360" sldId="498"/>
            <ac:spMk id="5" creationId="{26922B40-F2F6-C5B1-BC6D-9D5C5FB7BA63}"/>
          </ac:spMkLst>
        </pc:spChg>
        <pc:spChg chg="mod ord">
          <ac:chgData name="Danny de Haan" userId="50e5798c-7059-487a-80af-b5ef2c657ff3" providerId="ADAL" clId="{A9267604-AD5F-4580-B183-17EAEC48FC59}" dt="2026-03-18T21:23:46.364" v="3085"/>
          <ac:spMkLst>
            <pc:docMk/>
            <pc:sldMk cId="2250196360" sldId="498"/>
            <ac:spMk id="6" creationId="{2AEA033D-B554-176E-FA9D-E4138D6D02F9}"/>
          </ac:spMkLst>
        </pc:spChg>
      </pc:sldChg>
      <pc:sldChg chg="modSp mod modClrScheme chgLayout">
        <pc:chgData name="Danny de Haan" userId="50e5798c-7059-487a-80af-b5ef2c657ff3" providerId="ADAL" clId="{A9267604-AD5F-4580-B183-17EAEC48FC59}" dt="2026-03-18T21:23:46.364" v="3087"/>
        <pc:sldMkLst>
          <pc:docMk/>
          <pc:sldMk cId="669993162" sldId="499"/>
        </pc:sldMkLst>
        <pc:spChg chg="mod ord">
          <ac:chgData name="Danny de Haan" userId="50e5798c-7059-487a-80af-b5ef2c657ff3" providerId="ADAL" clId="{A9267604-AD5F-4580-B183-17EAEC48FC59}" dt="2026-03-18T21:23:46.364" v="3087"/>
          <ac:spMkLst>
            <pc:docMk/>
            <pc:sldMk cId="669993162" sldId="499"/>
            <ac:spMk id="2" creationId="{1486E4E9-781A-2717-C304-70884CFDACE8}"/>
          </ac:spMkLst>
        </pc:spChg>
        <pc:spChg chg="mod ord">
          <ac:chgData name="Danny de Haan" userId="50e5798c-7059-487a-80af-b5ef2c657ff3" providerId="ADAL" clId="{A9267604-AD5F-4580-B183-17EAEC48FC59}" dt="2026-03-18T21:23:46.364" v="3087"/>
          <ac:spMkLst>
            <pc:docMk/>
            <pc:sldMk cId="669993162" sldId="499"/>
            <ac:spMk id="3" creationId="{F3BD95E0-3129-2831-4A6A-3D46BEA74BD7}"/>
          </ac:spMkLst>
        </pc:spChg>
      </pc:sldChg>
      <pc:sldChg chg="addSp modSp mod modClrScheme addAnim delAnim modAnim chgLayout">
        <pc:chgData name="Danny de Haan" userId="50e5798c-7059-487a-80af-b5ef2c657ff3" providerId="ADAL" clId="{A9267604-AD5F-4580-B183-17EAEC48FC59}" dt="2026-03-18T21:23:46.364" v="3086"/>
        <pc:sldMkLst>
          <pc:docMk/>
          <pc:sldMk cId="483955579" sldId="500"/>
        </pc:sldMkLst>
        <pc:spChg chg="mod ord">
          <ac:chgData name="Danny de Haan" userId="50e5798c-7059-487a-80af-b5ef2c657ff3" providerId="ADAL" clId="{A9267604-AD5F-4580-B183-17EAEC48FC59}" dt="2026-03-18T21:23:46.364" v="3086"/>
          <ac:spMkLst>
            <pc:docMk/>
            <pc:sldMk cId="483955579" sldId="500"/>
            <ac:spMk id="2" creationId="{426DA5AD-0910-EED7-CD56-5E999832E58B}"/>
          </ac:spMkLst>
        </pc:spChg>
        <pc:spChg chg="mod ord">
          <ac:chgData name="Danny de Haan" userId="50e5798c-7059-487a-80af-b5ef2c657ff3" providerId="ADAL" clId="{A9267604-AD5F-4580-B183-17EAEC48FC59}" dt="2026-03-18T21:23:46.364" v="3086"/>
          <ac:spMkLst>
            <pc:docMk/>
            <pc:sldMk cId="483955579" sldId="500"/>
            <ac:spMk id="3" creationId="{AF096AA9-2F98-5EB9-FA56-19756F7CE261}"/>
          </ac:spMkLst>
        </pc:spChg>
        <pc:picChg chg="add mod">
          <ac:chgData name="Danny de Haan" userId="50e5798c-7059-487a-80af-b5ef2c657ff3" providerId="ADAL" clId="{A9267604-AD5F-4580-B183-17EAEC48FC59}" dt="2026-03-18T21:07:11.874" v="2957" actId="1076"/>
          <ac:picMkLst>
            <pc:docMk/>
            <pc:sldMk cId="483955579" sldId="500"/>
            <ac:picMk id="4" creationId="{1D9A0208-5615-D88B-EBC4-88B0595D58E0}"/>
          </ac:picMkLst>
        </pc:picChg>
      </pc:sldChg>
      <pc:sldChg chg="modSp add mod modClrScheme modAnim chgLayout">
        <pc:chgData name="Danny de Haan" userId="50e5798c-7059-487a-80af-b5ef2c657ff3" providerId="ADAL" clId="{A9267604-AD5F-4580-B183-17EAEC48FC59}" dt="2026-03-18T21:30:10.807" v="3200"/>
        <pc:sldMkLst>
          <pc:docMk/>
          <pc:sldMk cId="2825172888" sldId="501"/>
        </pc:sldMkLst>
        <pc:spChg chg="mod ord">
          <ac:chgData name="Danny de Haan" userId="50e5798c-7059-487a-80af-b5ef2c657ff3" providerId="ADAL" clId="{A9267604-AD5F-4580-B183-17EAEC48FC59}" dt="2026-03-18T21:23:46.370" v="3092"/>
          <ac:spMkLst>
            <pc:docMk/>
            <pc:sldMk cId="2825172888" sldId="501"/>
            <ac:spMk id="2" creationId="{DEA4AC5C-350D-6B1E-C373-A26DB5FDA760}"/>
          </ac:spMkLst>
        </pc:spChg>
        <pc:spChg chg="mod ord">
          <ac:chgData name="Danny de Haan" userId="50e5798c-7059-487a-80af-b5ef2c657ff3" providerId="ADAL" clId="{A9267604-AD5F-4580-B183-17EAEC48FC59}" dt="2026-03-18T21:23:46.370" v="3092"/>
          <ac:spMkLst>
            <pc:docMk/>
            <pc:sldMk cId="2825172888" sldId="501"/>
            <ac:spMk id="3" creationId="{AFB9EB84-B990-0145-CE07-17B453ABA1D3}"/>
          </ac:spMkLst>
        </pc:spChg>
      </pc:sldChg>
      <pc:sldChg chg="modSp new del mod">
        <pc:chgData name="Danny de Haan" userId="50e5798c-7059-487a-80af-b5ef2c657ff3" providerId="ADAL" clId="{A9267604-AD5F-4580-B183-17EAEC48FC59}" dt="2026-03-18T09:25:44.781" v="2676"/>
        <pc:sldMkLst>
          <pc:docMk/>
          <pc:sldMk cId="3605610267" sldId="502"/>
        </pc:sldMkLst>
      </pc:sldChg>
      <pc:sldChg chg="add del">
        <pc:chgData name="Danny de Haan" userId="50e5798c-7059-487a-80af-b5ef2c657ff3" providerId="ADAL" clId="{A9267604-AD5F-4580-B183-17EAEC48FC59}" dt="2026-03-18T09:12:53.063" v="2420"/>
        <pc:sldMkLst>
          <pc:docMk/>
          <pc:sldMk cId="926837519" sldId="503"/>
        </pc:sldMkLst>
      </pc:sldChg>
      <pc:sldChg chg="modSp add del mod modClrScheme modAnim chgLayout">
        <pc:chgData name="Danny de Haan" userId="50e5798c-7059-487a-80af-b5ef2c657ff3" providerId="ADAL" clId="{A9267604-AD5F-4580-B183-17EAEC48FC59}" dt="2026-03-18T21:58:12.984" v="3426" actId="2696"/>
        <pc:sldMkLst>
          <pc:docMk/>
          <pc:sldMk cId="3012872238" sldId="504"/>
        </pc:sldMkLst>
        <pc:spChg chg="mod ord">
          <ac:chgData name="Danny de Haan" userId="50e5798c-7059-487a-80af-b5ef2c657ff3" providerId="ADAL" clId="{A9267604-AD5F-4580-B183-17EAEC48FC59}" dt="2026-03-18T21:23:46.348" v="3078"/>
          <ac:spMkLst>
            <pc:docMk/>
            <pc:sldMk cId="3012872238" sldId="504"/>
            <ac:spMk id="2" creationId="{6C379455-F9E1-CC64-A882-980577F5D1C1}"/>
          </ac:spMkLst>
        </pc:spChg>
        <pc:spChg chg="mod ord">
          <ac:chgData name="Danny de Haan" userId="50e5798c-7059-487a-80af-b5ef2c657ff3" providerId="ADAL" clId="{A9267604-AD5F-4580-B183-17EAEC48FC59}" dt="2026-03-18T21:23:46.348" v="3078"/>
          <ac:spMkLst>
            <pc:docMk/>
            <pc:sldMk cId="3012872238" sldId="504"/>
            <ac:spMk id="3" creationId="{664EC890-F6E1-CF91-3E7C-FA7A17EC8504}"/>
          </ac:spMkLst>
        </pc:spChg>
      </pc:sldChg>
      <pc:sldChg chg="delSp modSp add del mod">
        <pc:chgData name="Danny de Haan" userId="50e5798c-7059-487a-80af-b5ef2c657ff3" providerId="ADAL" clId="{A9267604-AD5F-4580-B183-17EAEC48FC59}" dt="2026-03-18T09:13:42.677" v="2430"/>
        <pc:sldMkLst>
          <pc:docMk/>
          <pc:sldMk cId="1322432019" sldId="505"/>
        </pc:sldMkLst>
        <pc:spChg chg="mod">
          <ac:chgData name="Danny de Haan" userId="50e5798c-7059-487a-80af-b5ef2c657ff3" providerId="ADAL" clId="{A9267604-AD5F-4580-B183-17EAEC48FC59}" dt="2026-03-18T09:13:24.830" v="2425" actId="14100"/>
          <ac:spMkLst>
            <pc:docMk/>
            <pc:sldMk cId="1322432019" sldId="505"/>
            <ac:spMk id="5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09:13:11.079" v="2421" actId="478"/>
          <ac:spMkLst>
            <pc:docMk/>
            <pc:sldMk cId="1322432019" sldId="505"/>
            <ac:spMk id="53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09:13:27.629" v="2426" actId="14100"/>
          <ac:spMkLst>
            <pc:docMk/>
            <pc:sldMk cId="1322432019" sldId="505"/>
            <ac:spMk id="5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09:13:12.663" v="2422" actId="478"/>
          <ac:spMkLst>
            <pc:docMk/>
            <pc:sldMk cId="1322432019" sldId="505"/>
            <ac:spMk id="58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09:13:30.870" v="2427" actId="14100"/>
          <ac:spMkLst>
            <pc:docMk/>
            <pc:sldMk cId="1322432019" sldId="505"/>
            <ac:spMk id="6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09:13:14.529" v="2423" actId="478"/>
          <ac:spMkLst>
            <pc:docMk/>
            <pc:sldMk cId="1322432019" sldId="505"/>
            <ac:spMk id="63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09:13:34.097" v="2428" actId="14100"/>
          <ac:spMkLst>
            <pc:docMk/>
            <pc:sldMk cId="1322432019" sldId="505"/>
            <ac:spMk id="6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09:13:16.427" v="2424" actId="478"/>
          <ac:spMkLst>
            <pc:docMk/>
            <pc:sldMk cId="1322432019" sldId="505"/>
            <ac:spMk id="68" creationId="{00000000-0000-0000-0000-000000000000}"/>
          </ac:spMkLst>
        </pc:spChg>
      </pc:sldChg>
      <pc:sldChg chg="add del">
        <pc:chgData name="Danny de Haan" userId="50e5798c-7059-487a-80af-b5ef2c657ff3" providerId="ADAL" clId="{A9267604-AD5F-4580-B183-17EAEC48FC59}" dt="2026-03-18T09:13:49.522" v="2432"/>
        <pc:sldMkLst>
          <pc:docMk/>
          <pc:sldMk cId="1337131223" sldId="506"/>
        </pc:sldMkLst>
      </pc:sldChg>
      <pc:sldChg chg="add del">
        <pc:chgData name="Danny de Haan" userId="50e5798c-7059-487a-80af-b5ef2c657ff3" providerId="ADAL" clId="{A9267604-AD5F-4580-B183-17EAEC48FC59}" dt="2026-03-18T09:13:56.415" v="2434"/>
        <pc:sldMkLst>
          <pc:docMk/>
          <pc:sldMk cId="3247389677" sldId="507"/>
        </pc:sldMkLst>
      </pc:sldChg>
      <pc:sldChg chg="add del">
        <pc:chgData name="Danny de Haan" userId="50e5798c-7059-487a-80af-b5ef2c657ff3" providerId="ADAL" clId="{A9267604-AD5F-4580-B183-17EAEC48FC59}" dt="2026-03-18T09:14:03.045" v="2436"/>
        <pc:sldMkLst>
          <pc:docMk/>
          <pc:sldMk cId="3060163501" sldId="508"/>
        </pc:sldMkLst>
      </pc:sldChg>
      <pc:sldChg chg="addSp delSp modSp add mod modClrScheme addAnim delAnim modAnim chgLayout">
        <pc:chgData name="Danny de Haan" userId="50e5798c-7059-487a-80af-b5ef2c657ff3" providerId="ADAL" clId="{A9267604-AD5F-4580-B183-17EAEC48FC59}" dt="2026-03-18T21:23:46.348" v="3079"/>
        <pc:sldMkLst>
          <pc:docMk/>
          <pc:sldMk cId="279616997" sldId="509"/>
        </pc:sldMkLst>
        <pc:spChg chg="mod ord">
          <ac:chgData name="Danny de Haan" userId="50e5798c-7059-487a-80af-b5ef2c657ff3" providerId="ADAL" clId="{A9267604-AD5F-4580-B183-17EAEC48FC59}" dt="2026-03-18T21:23:46.348" v="3079"/>
          <ac:spMkLst>
            <pc:docMk/>
            <pc:sldMk cId="279616997" sldId="509"/>
            <ac:spMk id="2" creationId="{6C379455-F9E1-CC64-A882-980577F5D1C1}"/>
          </ac:spMkLst>
        </pc:spChg>
        <pc:spChg chg="add mod ord">
          <ac:chgData name="Danny de Haan" userId="50e5798c-7059-487a-80af-b5ef2c657ff3" providerId="ADAL" clId="{A9267604-AD5F-4580-B183-17EAEC48FC59}" dt="2026-03-18T21:23:46.348" v="3079"/>
          <ac:spMkLst>
            <pc:docMk/>
            <pc:sldMk cId="279616997" sldId="509"/>
            <ac:spMk id="7" creationId="{21389610-2379-647F-50B2-F8C68740223E}"/>
          </ac:spMkLst>
        </pc:spChg>
        <pc:spChg chg="mod">
          <ac:chgData name="Danny de Haan" userId="50e5798c-7059-487a-80af-b5ef2c657ff3" providerId="ADAL" clId="{A9267604-AD5F-4580-B183-17EAEC48FC59}" dt="2026-03-18T10:17:32.318" v="2857" actId="164"/>
          <ac:spMkLst>
            <pc:docMk/>
            <pc:sldMk cId="279616997" sldId="509"/>
            <ac:spMk id="50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32.318" v="2857" actId="164"/>
          <ac:spMkLst>
            <pc:docMk/>
            <pc:sldMk cId="279616997" sldId="509"/>
            <ac:spMk id="51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32.318" v="2857" actId="164"/>
          <ac:spMkLst>
            <pc:docMk/>
            <pc:sldMk cId="279616997" sldId="509"/>
            <ac:spMk id="52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38.673" v="2858" actId="164"/>
          <ac:spMkLst>
            <pc:docMk/>
            <pc:sldMk cId="279616997" sldId="509"/>
            <ac:spMk id="55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38.673" v="2858" actId="164"/>
          <ac:spMkLst>
            <pc:docMk/>
            <pc:sldMk cId="279616997" sldId="509"/>
            <ac:spMk id="56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38.673" v="2858" actId="164"/>
          <ac:spMkLst>
            <pc:docMk/>
            <pc:sldMk cId="279616997" sldId="509"/>
            <ac:spMk id="57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44.307" v="2859" actId="164"/>
          <ac:spMkLst>
            <pc:docMk/>
            <pc:sldMk cId="279616997" sldId="509"/>
            <ac:spMk id="60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44.307" v="2859" actId="164"/>
          <ac:spMkLst>
            <pc:docMk/>
            <pc:sldMk cId="279616997" sldId="509"/>
            <ac:spMk id="61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44.307" v="2859" actId="164"/>
          <ac:spMkLst>
            <pc:docMk/>
            <pc:sldMk cId="279616997" sldId="509"/>
            <ac:spMk id="62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49.839" v="2860" actId="164"/>
          <ac:spMkLst>
            <pc:docMk/>
            <pc:sldMk cId="279616997" sldId="509"/>
            <ac:spMk id="65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49.839" v="2860" actId="164"/>
          <ac:spMkLst>
            <pc:docMk/>
            <pc:sldMk cId="279616997" sldId="509"/>
            <ac:spMk id="66" creationId="{00000000-0000-0000-0000-000000000000}"/>
          </ac:spMkLst>
        </pc:spChg>
        <pc:spChg chg="mod">
          <ac:chgData name="Danny de Haan" userId="50e5798c-7059-487a-80af-b5ef2c657ff3" providerId="ADAL" clId="{A9267604-AD5F-4580-B183-17EAEC48FC59}" dt="2026-03-18T10:17:49.839" v="2860" actId="164"/>
          <ac:spMkLst>
            <pc:docMk/>
            <pc:sldMk cId="279616997" sldId="509"/>
            <ac:spMk id="6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10:17:20.376" v="2856" actId="478"/>
          <ac:spMkLst>
            <pc:docMk/>
            <pc:sldMk cId="279616997" sldId="509"/>
            <ac:spMk id="69" creationId="{00000000-0000-0000-0000-000000000000}"/>
          </ac:spMkLst>
        </pc:spChg>
        <pc:grpChg chg="add mod">
          <ac:chgData name="Danny de Haan" userId="50e5798c-7059-487a-80af-b5ef2c657ff3" providerId="ADAL" clId="{A9267604-AD5F-4580-B183-17EAEC48FC59}" dt="2026-03-18T10:17:32.318" v="2857" actId="164"/>
          <ac:grpSpMkLst>
            <pc:docMk/>
            <pc:sldMk cId="279616997" sldId="509"/>
            <ac:grpSpMk id="3" creationId="{8A1F38BA-33CE-1282-E87C-E7445A5A97A7}"/>
          </ac:grpSpMkLst>
        </pc:grpChg>
        <pc:grpChg chg="add mod">
          <ac:chgData name="Danny de Haan" userId="50e5798c-7059-487a-80af-b5ef2c657ff3" providerId="ADAL" clId="{A9267604-AD5F-4580-B183-17EAEC48FC59}" dt="2026-03-18T10:17:38.673" v="2858" actId="164"/>
          <ac:grpSpMkLst>
            <pc:docMk/>
            <pc:sldMk cId="279616997" sldId="509"/>
            <ac:grpSpMk id="4" creationId="{59F9F7F2-6CAC-FA97-2175-1E2BDDEAA6ED}"/>
          </ac:grpSpMkLst>
        </pc:grpChg>
        <pc:grpChg chg="add mod">
          <ac:chgData name="Danny de Haan" userId="50e5798c-7059-487a-80af-b5ef2c657ff3" providerId="ADAL" clId="{A9267604-AD5F-4580-B183-17EAEC48FC59}" dt="2026-03-18T10:17:44.307" v="2859" actId="164"/>
          <ac:grpSpMkLst>
            <pc:docMk/>
            <pc:sldMk cId="279616997" sldId="509"/>
            <ac:grpSpMk id="5" creationId="{F3338705-B75D-83F0-6996-EBD2E8F38F30}"/>
          </ac:grpSpMkLst>
        </pc:grpChg>
        <pc:grpChg chg="add mod">
          <ac:chgData name="Danny de Haan" userId="50e5798c-7059-487a-80af-b5ef2c657ff3" providerId="ADAL" clId="{A9267604-AD5F-4580-B183-17EAEC48FC59}" dt="2026-03-18T10:17:49.839" v="2860" actId="164"/>
          <ac:grpSpMkLst>
            <pc:docMk/>
            <pc:sldMk cId="279616997" sldId="509"/>
            <ac:grpSpMk id="6" creationId="{4BB91A67-0424-95A5-C6B1-2F2E5F5B6998}"/>
          </ac:grpSpMkLst>
        </pc:grpChg>
      </pc:sldChg>
      <pc:sldChg chg="delSp modSp new del mod ord">
        <pc:chgData name="Danny de Haan" userId="50e5798c-7059-487a-80af-b5ef2c657ff3" providerId="ADAL" clId="{A9267604-AD5F-4580-B183-17EAEC48FC59}" dt="2026-03-18T09:15:59.815" v="2451"/>
        <pc:sldMkLst>
          <pc:docMk/>
          <pc:sldMk cId="3167057042" sldId="510"/>
        </pc:sldMkLst>
        <pc:spChg chg="mod">
          <ac:chgData name="Danny de Haan" userId="50e5798c-7059-487a-80af-b5ef2c657ff3" providerId="ADAL" clId="{A9267604-AD5F-4580-B183-17EAEC48FC59}" dt="2026-03-18T09:15:17.492" v="2448"/>
          <ac:spMkLst>
            <pc:docMk/>
            <pc:sldMk cId="3167057042" sldId="510"/>
            <ac:spMk id="2" creationId="{3DE9933E-F4D9-D0ED-E434-0AE9C901BB5A}"/>
          </ac:spMkLst>
        </pc:spChg>
        <pc:spChg chg="del">
          <ac:chgData name="Danny de Haan" userId="50e5798c-7059-487a-80af-b5ef2c657ff3" providerId="ADAL" clId="{A9267604-AD5F-4580-B183-17EAEC48FC59}" dt="2026-03-18T09:15:17.493" v="2449"/>
          <ac:spMkLst>
            <pc:docMk/>
            <pc:sldMk cId="3167057042" sldId="510"/>
            <ac:spMk id="3" creationId="{2FF866D2-E318-7126-CDDF-AC10EB4BE894}"/>
          </ac:spMkLst>
        </pc:spChg>
      </pc:sldChg>
      <pc:sldChg chg="modSp add del mod">
        <pc:chgData name="Danny de Haan" userId="50e5798c-7059-487a-80af-b5ef2c657ff3" providerId="ADAL" clId="{A9267604-AD5F-4580-B183-17EAEC48FC59}" dt="2026-03-18T09:16:58.568" v="2456"/>
        <pc:sldMkLst>
          <pc:docMk/>
          <pc:sldMk cId="2117204748" sldId="511"/>
        </pc:sldMkLst>
        <pc:spChg chg="mod">
          <ac:chgData name="Danny de Haan" userId="50e5798c-7059-487a-80af-b5ef2c657ff3" providerId="ADAL" clId="{A9267604-AD5F-4580-B183-17EAEC48FC59}" dt="2026-03-18T09:16:33.749" v="2452" actId="255"/>
          <ac:spMkLst>
            <pc:docMk/>
            <pc:sldMk cId="2117204748" sldId="511"/>
            <ac:spMk id="2" creationId="{3DE9933E-F4D9-D0ED-E434-0AE9C901BB5A}"/>
          </ac:spMkLst>
        </pc:spChg>
        <pc:spChg chg="mod">
          <ac:chgData name="Danny de Haan" userId="50e5798c-7059-487a-80af-b5ef2c657ff3" providerId="ADAL" clId="{A9267604-AD5F-4580-B183-17EAEC48FC59}" dt="2026-03-18T09:16:46.098" v="2454" actId="14100"/>
          <ac:spMkLst>
            <pc:docMk/>
            <pc:sldMk cId="2117204748" sldId="511"/>
            <ac:spMk id="31" creationId="{00000000-0000-0000-0000-000000000000}"/>
          </ac:spMkLst>
        </pc:spChg>
      </pc:sldChg>
      <pc:sldChg chg="modSp add del mod">
        <pc:chgData name="Danny de Haan" userId="50e5798c-7059-487a-80af-b5ef2c657ff3" providerId="ADAL" clId="{A9267604-AD5F-4580-B183-17EAEC48FC59}" dt="2026-03-18T09:17:36.327" v="2459"/>
        <pc:sldMkLst>
          <pc:docMk/>
          <pc:sldMk cId="343492466" sldId="512"/>
        </pc:sldMkLst>
        <pc:spChg chg="mod">
          <ac:chgData name="Danny de Haan" userId="50e5798c-7059-487a-80af-b5ef2c657ff3" providerId="ADAL" clId="{A9267604-AD5F-4580-B183-17EAEC48FC59}" dt="2026-03-18T09:17:10.883" v="2457" actId="1076"/>
          <ac:spMkLst>
            <pc:docMk/>
            <pc:sldMk cId="343492466" sldId="512"/>
            <ac:spMk id="42" creationId="{00000000-0000-0000-0000-000000000000}"/>
          </ac:spMkLst>
        </pc:spChg>
      </pc:sldChg>
      <pc:sldChg chg="add del addAnim delAnim modAnim">
        <pc:chgData name="Danny de Haan" userId="50e5798c-7059-487a-80af-b5ef2c657ff3" providerId="ADAL" clId="{A9267604-AD5F-4580-B183-17EAEC48FC59}" dt="2026-03-18T09:20:59.489" v="2472"/>
        <pc:sldMkLst>
          <pc:docMk/>
          <pc:sldMk cId="4104154838" sldId="513"/>
        </pc:sldMkLst>
      </pc:sldChg>
      <pc:sldChg chg="addSp modSp add mod modClrScheme addAnim delAnim modAnim chgLayout modNotesTx">
        <pc:chgData name="Danny de Haan" userId="50e5798c-7059-487a-80af-b5ef2c657ff3" providerId="ADAL" clId="{A9267604-AD5F-4580-B183-17EAEC48FC59}" dt="2026-03-18T21:23:46.370" v="3088"/>
        <pc:sldMkLst>
          <pc:docMk/>
          <pc:sldMk cId="1873638407" sldId="514"/>
        </pc:sldMkLst>
        <pc:spChg chg="mod ord">
          <ac:chgData name="Danny de Haan" userId="50e5798c-7059-487a-80af-b5ef2c657ff3" providerId="ADAL" clId="{A9267604-AD5F-4580-B183-17EAEC48FC59}" dt="2026-03-18T21:23:46.370" v="3088"/>
          <ac:spMkLst>
            <pc:docMk/>
            <pc:sldMk cId="1873638407" sldId="514"/>
            <ac:spMk id="2" creationId="{3DE9933E-F4D9-D0ED-E434-0AE9C901BB5A}"/>
          </ac:spMkLst>
        </pc:spChg>
        <pc:spChg chg="add mod ord">
          <ac:chgData name="Danny de Haan" userId="50e5798c-7059-487a-80af-b5ef2c657ff3" providerId="ADAL" clId="{A9267604-AD5F-4580-B183-17EAEC48FC59}" dt="2026-03-18T21:23:46.370" v="3088"/>
          <ac:spMkLst>
            <pc:docMk/>
            <pc:sldMk cId="1873638407" sldId="514"/>
            <ac:spMk id="3" creationId="{F84DE53A-56B1-F7B1-804B-61E2E7053273}"/>
          </ac:spMkLst>
        </pc:spChg>
        <pc:spChg chg="mod">
          <ac:chgData name="Danny de Haan" userId="50e5798c-7059-487a-80af-b5ef2c657ff3" providerId="ADAL" clId="{A9267604-AD5F-4580-B183-17EAEC48FC59}" dt="2026-03-18T09:22:11.723" v="2488" actId="403"/>
          <ac:spMkLst>
            <pc:docMk/>
            <pc:sldMk cId="1873638407" sldId="514"/>
            <ac:spMk id="42" creationId="{00000000-0000-0000-0000-000000000000}"/>
          </ac:spMkLst>
        </pc:spChg>
      </pc:sldChg>
      <pc:sldChg chg="modSp new del mod">
        <pc:chgData name="Danny de Haan" userId="50e5798c-7059-487a-80af-b5ef2c657ff3" providerId="ADAL" clId="{A9267604-AD5F-4580-B183-17EAEC48FC59}" dt="2026-03-18T09:27:26.383" v="2685"/>
        <pc:sldMkLst>
          <pc:docMk/>
          <pc:sldMk cId="1775883640" sldId="515"/>
        </pc:sldMkLst>
        <pc:spChg chg="mod">
          <ac:chgData name="Danny de Haan" userId="50e5798c-7059-487a-80af-b5ef2c657ff3" providerId="ADAL" clId="{A9267604-AD5F-4580-B183-17EAEC48FC59}" dt="2026-03-18T09:27:02.644" v="2680"/>
          <ac:spMkLst>
            <pc:docMk/>
            <pc:sldMk cId="1775883640" sldId="515"/>
            <ac:spMk id="2" creationId="{E51E0C60-61D8-6BAF-DD60-61100B6EDB6B}"/>
          </ac:spMkLst>
        </pc:spChg>
      </pc:sldChg>
      <pc:sldChg chg="modSp new del mod">
        <pc:chgData name="Danny de Haan" userId="50e5798c-7059-487a-80af-b5ef2c657ff3" providerId="ADAL" clId="{A9267604-AD5F-4580-B183-17EAEC48FC59}" dt="2026-03-18T09:27:50.197" v="2688"/>
        <pc:sldMkLst>
          <pc:docMk/>
          <pc:sldMk cId="878833668" sldId="516"/>
        </pc:sldMkLst>
        <pc:spChg chg="mod">
          <ac:chgData name="Danny de Haan" userId="50e5798c-7059-487a-80af-b5ef2c657ff3" providerId="ADAL" clId="{A9267604-AD5F-4580-B183-17EAEC48FC59}" dt="2026-03-18T09:27:03.346" v="2681"/>
          <ac:spMkLst>
            <pc:docMk/>
            <pc:sldMk cId="878833668" sldId="516"/>
            <ac:spMk id="2" creationId="{A3C52C42-A0DF-C6B2-6F9C-4171D9E92FBA}"/>
          </ac:spMkLst>
        </pc:spChg>
      </pc:sldChg>
      <pc:sldChg chg="delSp modSp new del mod">
        <pc:chgData name="Danny de Haan" userId="50e5798c-7059-487a-80af-b5ef2c657ff3" providerId="ADAL" clId="{A9267604-AD5F-4580-B183-17EAEC48FC59}" dt="2026-03-18T09:28:37.196" v="2693"/>
        <pc:sldMkLst>
          <pc:docMk/>
          <pc:sldMk cId="3703084221" sldId="517"/>
        </pc:sldMkLst>
        <pc:spChg chg="mod">
          <ac:chgData name="Danny de Haan" userId="50e5798c-7059-487a-80af-b5ef2c657ff3" providerId="ADAL" clId="{A9267604-AD5F-4580-B183-17EAEC48FC59}" dt="2026-03-18T09:27:03.732" v="2682"/>
          <ac:spMkLst>
            <pc:docMk/>
            <pc:sldMk cId="3703084221" sldId="517"/>
            <ac:spMk id="2" creationId="{D3F1B1A2-E0AE-945E-BA30-4DB498B552D2}"/>
          </ac:spMkLst>
        </pc:spChg>
        <pc:spChg chg="del">
          <ac:chgData name="Danny de Haan" userId="50e5798c-7059-487a-80af-b5ef2c657ff3" providerId="ADAL" clId="{A9267604-AD5F-4580-B183-17EAEC48FC59}" dt="2026-03-18T09:27:03.732" v="2683"/>
          <ac:spMkLst>
            <pc:docMk/>
            <pc:sldMk cId="3703084221" sldId="517"/>
            <ac:spMk id="3" creationId="{F7876D64-6A6C-6B3B-3B7A-BE2D02A66F32}"/>
          </ac:spMkLst>
        </pc:spChg>
      </pc:sldChg>
      <pc:sldChg chg="modSp add del mod">
        <pc:chgData name="Danny de Haan" userId="50e5798c-7059-487a-80af-b5ef2c657ff3" providerId="ADAL" clId="{A9267604-AD5F-4580-B183-17EAEC48FC59}" dt="2026-03-18T09:29:46.872" v="2702"/>
        <pc:sldMkLst>
          <pc:docMk/>
          <pc:sldMk cId="1089850305" sldId="518"/>
        </pc:sldMkLst>
        <pc:spChg chg="mod">
          <ac:chgData name="Danny de Haan" userId="50e5798c-7059-487a-80af-b5ef2c657ff3" providerId="ADAL" clId="{A9267604-AD5F-4580-B183-17EAEC48FC59}" dt="2026-03-18T09:29:02.867" v="2698"/>
          <ac:spMkLst>
            <pc:docMk/>
            <pc:sldMk cId="1089850305" sldId="518"/>
            <ac:spMk id="3" creationId="{EDD914EB-6546-43BE-F88C-64BC68E7DC81}"/>
          </ac:spMkLst>
        </pc:spChg>
      </pc:sldChg>
      <pc:sldChg chg="modSp add del mod">
        <pc:chgData name="Danny de Haan" userId="50e5798c-7059-487a-80af-b5ef2c657ff3" providerId="ADAL" clId="{A9267604-AD5F-4580-B183-17EAEC48FC59}" dt="2026-03-18T09:30:17.029" v="2704"/>
        <pc:sldMkLst>
          <pc:docMk/>
          <pc:sldMk cId="3857765330" sldId="519"/>
        </pc:sldMkLst>
        <pc:spChg chg="mod">
          <ac:chgData name="Danny de Haan" userId="50e5798c-7059-487a-80af-b5ef2c657ff3" providerId="ADAL" clId="{A9267604-AD5F-4580-B183-17EAEC48FC59}" dt="2026-03-18T09:29:04.897" v="2700"/>
          <ac:spMkLst>
            <pc:docMk/>
            <pc:sldMk cId="3857765330" sldId="519"/>
            <ac:spMk id="3" creationId="{D1609138-747E-03E4-4F96-725A7C5E76FC}"/>
          </ac:spMkLst>
        </pc:spChg>
      </pc:sldChg>
      <pc:sldChg chg="add del">
        <pc:chgData name="Danny de Haan" userId="50e5798c-7059-487a-80af-b5ef2c657ff3" providerId="ADAL" clId="{A9267604-AD5F-4580-B183-17EAEC48FC59}" dt="2026-03-18T09:30:41.111" v="2706"/>
        <pc:sldMkLst>
          <pc:docMk/>
          <pc:sldMk cId="3102365719" sldId="520"/>
        </pc:sldMkLst>
      </pc:sldChg>
      <pc:sldChg chg="add del">
        <pc:chgData name="Danny de Haan" userId="50e5798c-7059-487a-80af-b5ef2c657ff3" providerId="ADAL" clId="{A9267604-AD5F-4580-B183-17EAEC48FC59}" dt="2026-03-18T09:31:28.792" v="2708"/>
        <pc:sldMkLst>
          <pc:docMk/>
          <pc:sldMk cId="3987330456" sldId="521"/>
        </pc:sldMkLst>
      </pc:sldChg>
      <pc:sldChg chg="add del">
        <pc:chgData name="Danny de Haan" userId="50e5798c-7059-487a-80af-b5ef2c657ff3" providerId="ADAL" clId="{A9267604-AD5F-4580-B183-17EAEC48FC59}" dt="2026-03-18T09:31:51.192" v="2710"/>
        <pc:sldMkLst>
          <pc:docMk/>
          <pc:sldMk cId="835584930" sldId="522"/>
        </pc:sldMkLst>
      </pc:sldChg>
      <pc:sldChg chg="addSp delSp modSp add mod modClrScheme chgLayout modNotesTx">
        <pc:chgData name="Danny de Haan" userId="50e5798c-7059-487a-80af-b5ef2c657ff3" providerId="ADAL" clId="{A9267604-AD5F-4580-B183-17EAEC48FC59}" dt="2026-03-18T21:57:06.202" v="3425" actId="478"/>
        <pc:sldMkLst>
          <pc:docMk/>
          <pc:sldMk cId="2959793093" sldId="523"/>
        </pc:sldMkLst>
        <pc:spChg chg="mod ord">
          <ac:chgData name="Danny de Haan" userId="50e5798c-7059-487a-80af-b5ef2c657ff3" providerId="ADAL" clId="{A9267604-AD5F-4580-B183-17EAEC48FC59}" dt="2026-03-18T21:23:46.382" v="3101"/>
          <ac:spMkLst>
            <pc:docMk/>
            <pc:sldMk cId="2959793093" sldId="523"/>
            <ac:spMk id="2" creationId="{D3F1B1A2-E0AE-945E-BA30-4DB498B552D2}"/>
          </ac:spMkLst>
        </pc:spChg>
        <pc:spChg chg="add mod ord">
          <ac:chgData name="Danny de Haan" userId="50e5798c-7059-487a-80af-b5ef2c657ff3" providerId="ADAL" clId="{A9267604-AD5F-4580-B183-17EAEC48FC59}" dt="2026-03-18T21:23:46.382" v="3101"/>
          <ac:spMkLst>
            <pc:docMk/>
            <pc:sldMk cId="2959793093" sldId="523"/>
            <ac:spMk id="3" creationId="{614C3782-4A7D-BB56-2B21-A84ED6EE4202}"/>
          </ac:spMkLst>
        </pc:spChg>
        <pc:spChg chg="add mod">
          <ac:chgData name="Danny de Haan" userId="50e5798c-7059-487a-80af-b5ef2c657ff3" providerId="ADAL" clId="{A9267604-AD5F-4580-B183-17EAEC48FC59}" dt="2026-03-18T10:12:04.493" v="2731" actId="1076"/>
          <ac:spMkLst>
            <pc:docMk/>
            <pc:sldMk cId="2959793093" sldId="523"/>
            <ac:spMk id="11" creationId="{B635B894-285C-F0AA-82F2-1C9CF3E65B3C}"/>
          </ac:spMkLst>
        </pc:spChg>
        <pc:spChg chg="add mod">
          <ac:chgData name="Danny de Haan" userId="50e5798c-7059-487a-80af-b5ef2c657ff3" providerId="ADAL" clId="{A9267604-AD5F-4580-B183-17EAEC48FC59}" dt="2026-03-18T10:12:04.493" v="2731" actId="1076"/>
          <ac:spMkLst>
            <pc:docMk/>
            <pc:sldMk cId="2959793093" sldId="523"/>
            <ac:spMk id="16" creationId="{EB60B24C-BA39-B0CE-8DE1-B89BD50583BE}"/>
          </ac:spMkLst>
        </pc:spChg>
        <pc:spChg chg="del">
          <ac:chgData name="Danny de Haan" userId="50e5798c-7059-487a-80af-b5ef2c657ff3" providerId="ADAL" clId="{A9267604-AD5F-4580-B183-17EAEC48FC59}" dt="2026-03-18T21:57:06.202" v="3425" actId="478"/>
          <ac:spMkLst>
            <pc:docMk/>
            <pc:sldMk cId="2959793093" sldId="523"/>
            <ac:spMk id="31" creationId="{00000000-0000-0000-0000-000000000000}"/>
          </ac:spMkLst>
        </pc:spChg>
        <pc:spChg chg="del mod">
          <ac:chgData name="Danny de Haan" userId="50e5798c-7059-487a-80af-b5ef2c657ff3" providerId="ADAL" clId="{A9267604-AD5F-4580-B183-17EAEC48FC59}" dt="2026-03-18T10:11:52.625" v="2727" actId="478"/>
          <ac:spMkLst>
            <pc:docMk/>
            <pc:sldMk cId="2959793093" sldId="523"/>
            <ac:spMk id="3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10:11:55.952" v="2730" actId="478"/>
          <ac:spMkLst>
            <pc:docMk/>
            <pc:sldMk cId="2959793093" sldId="523"/>
            <ac:spMk id="37" creationId="{00000000-0000-0000-0000-000000000000}"/>
          </ac:spMkLst>
        </pc:spChg>
        <pc:grpChg chg="add del mod">
          <ac:chgData name="Danny de Haan" userId="50e5798c-7059-487a-80af-b5ef2c657ff3" providerId="ADAL" clId="{A9267604-AD5F-4580-B183-17EAEC48FC59}" dt="2026-03-18T10:11:53.505" v="2728" actId="478"/>
          <ac:grpSpMkLst>
            <pc:docMk/>
            <pc:sldMk cId="2959793093" sldId="523"/>
            <ac:grpSpMk id="3" creationId="{D1125370-CCA1-3D26-4DDD-8134B6DC62F9}"/>
          </ac:grpSpMkLst>
        </pc:grpChg>
        <pc:grpChg chg="add del mod">
          <ac:chgData name="Danny de Haan" userId="50e5798c-7059-487a-80af-b5ef2c657ff3" providerId="ADAL" clId="{A9267604-AD5F-4580-B183-17EAEC48FC59}" dt="2026-03-18T10:11:54.555" v="2729" actId="478"/>
          <ac:grpSpMkLst>
            <pc:docMk/>
            <pc:sldMk cId="2959793093" sldId="523"/>
            <ac:grpSpMk id="7" creationId="{BA3D85E5-11B9-FBF0-E73A-B30BD79B35CA}"/>
          </ac:grpSpMkLst>
        </pc:grpChg>
        <pc:grpChg chg="add mod">
          <ac:chgData name="Danny de Haan" userId="50e5798c-7059-487a-80af-b5ef2c657ff3" providerId="ADAL" clId="{A9267604-AD5F-4580-B183-17EAEC48FC59}" dt="2026-03-18T10:12:04.493" v="2731" actId="1076"/>
          <ac:grpSpMkLst>
            <pc:docMk/>
            <pc:sldMk cId="2959793093" sldId="523"/>
            <ac:grpSpMk id="12" creationId="{310EA9F1-AAF4-D62B-C2CF-0ABE24C280D4}"/>
          </ac:grpSpMkLst>
        </pc:grpChg>
        <pc:grpChg chg="add del mod">
          <ac:chgData name="Danny de Haan" userId="50e5798c-7059-487a-80af-b5ef2c657ff3" providerId="ADAL" clId="{A9267604-AD5F-4580-B183-17EAEC48FC59}" dt="2026-03-18T21:18:52.618" v="3016" actId="165"/>
          <ac:grpSpMkLst>
            <pc:docMk/>
            <pc:sldMk cId="2959793093" sldId="523"/>
            <ac:grpSpMk id="17" creationId="{F74FB167-7661-52F3-9C6B-3408A2052D53}"/>
          </ac:grpSpMkLst>
        </pc:grpChg>
        <pc:picChg chg="mod">
          <ac:chgData name="Danny de Haan" userId="50e5798c-7059-487a-80af-b5ef2c657ff3" providerId="ADAL" clId="{A9267604-AD5F-4580-B183-17EAEC48FC59}" dt="2026-03-18T10:11:13.755" v="2722" actId="1076"/>
          <ac:picMkLst>
            <pc:docMk/>
            <pc:sldMk cId="2959793093" sldId="523"/>
            <ac:picMk id="4" creationId="{393EAE0F-EE36-2E95-8C35-8101D4108BC4}"/>
          </ac:picMkLst>
        </pc:picChg>
        <pc:picChg chg="mod">
          <ac:chgData name="Danny de Haan" userId="50e5798c-7059-487a-80af-b5ef2c657ff3" providerId="ADAL" clId="{A9267604-AD5F-4580-B183-17EAEC48FC59}" dt="2026-03-18T10:11:13.755" v="2722" actId="1076"/>
          <ac:picMkLst>
            <pc:docMk/>
            <pc:sldMk cId="2959793093" sldId="523"/>
            <ac:picMk id="5" creationId="{9CD2E32F-4FC2-6655-167F-0E5DBBE288C2}"/>
          </ac:picMkLst>
        </pc:picChg>
        <pc:picChg chg="mod">
          <ac:chgData name="Danny de Haan" userId="50e5798c-7059-487a-80af-b5ef2c657ff3" providerId="ADAL" clId="{A9267604-AD5F-4580-B183-17EAEC48FC59}" dt="2026-03-18T10:11:13.755" v="2722" actId="1076"/>
          <ac:picMkLst>
            <pc:docMk/>
            <pc:sldMk cId="2959793093" sldId="523"/>
            <ac:picMk id="6" creationId="{2995616E-9815-612E-ED5F-069D89AFCE2D}"/>
          </ac:picMkLst>
        </pc:picChg>
        <pc:picChg chg="mod">
          <ac:chgData name="Danny de Haan" userId="50e5798c-7059-487a-80af-b5ef2c657ff3" providerId="ADAL" clId="{A9267604-AD5F-4580-B183-17EAEC48FC59}" dt="2026-03-18T10:11:19.324" v="2724" actId="1076"/>
          <ac:picMkLst>
            <pc:docMk/>
            <pc:sldMk cId="2959793093" sldId="523"/>
            <ac:picMk id="8" creationId="{435BBE35-6A25-4B44-0911-D3D8B8250155}"/>
          </ac:picMkLst>
        </pc:picChg>
        <pc:picChg chg="mod">
          <ac:chgData name="Danny de Haan" userId="50e5798c-7059-487a-80af-b5ef2c657ff3" providerId="ADAL" clId="{A9267604-AD5F-4580-B183-17EAEC48FC59}" dt="2026-03-18T10:11:19.324" v="2724" actId="1076"/>
          <ac:picMkLst>
            <pc:docMk/>
            <pc:sldMk cId="2959793093" sldId="523"/>
            <ac:picMk id="9" creationId="{317B3840-903C-785E-9A1F-31971F97DE4D}"/>
          </ac:picMkLst>
        </pc:picChg>
        <pc:picChg chg="mod">
          <ac:chgData name="Danny de Haan" userId="50e5798c-7059-487a-80af-b5ef2c657ff3" providerId="ADAL" clId="{A9267604-AD5F-4580-B183-17EAEC48FC59}" dt="2026-03-18T10:11:19.324" v="2724" actId="1076"/>
          <ac:picMkLst>
            <pc:docMk/>
            <pc:sldMk cId="2959793093" sldId="523"/>
            <ac:picMk id="10" creationId="{4E186176-67F2-4735-3735-C01B0413C731}"/>
          </ac:picMkLst>
        </pc:picChg>
        <pc:picChg chg="mod">
          <ac:chgData name="Danny de Haan" userId="50e5798c-7059-487a-80af-b5ef2c657ff3" providerId="ADAL" clId="{A9267604-AD5F-4580-B183-17EAEC48FC59}" dt="2026-03-18T10:12:04.493" v="2731" actId="1076"/>
          <ac:picMkLst>
            <pc:docMk/>
            <pc:sldMk cId="2959793093" sldId="523"/>
            <ac:picMk id="13" creationId="{AC2C4DEF-3B39-6A0A-6A91-F741551B0827}"/>
          </ac:picMkLst>
        </pc:picChg>
        <pc:picChg chg="mod">
          <ac:chgData name="Danny de Haan" userId="50e5798c-7059-487a-80af-b5ef2c657ff3" providerId="ADAL" clId="{A9267604-AD5F-4580-B183-17EAEC48FC59}" dt="2026-03-18T10:12:04.493" v="2731" actId="1076"/>
          <ac:picMkLst>
            <pc:docMk/>
            <pc:sldMk cId="2959793093" sldId="523"/>
            <ac:picMk id="14" creationId="{B299AB19-E11E-CA2C-F676-95B4B24D7782}"/>
          </ac:picMkLst>
        </pc:picChg>
        <pc:picChg chg="mod">
          <ac:chgData name="Danny de Haan" userId="50e5798c-7059-487a-80af-b5ef2c657ff3" providerId="ADAL" clId="{A9267604-AD5F-4580-B183-17EAEC48FC59}" dt="2026-03-18T10:12:04.493" v="2731" actId="1076"/>
          <ac:picMkLst>
            <pc:docMk/>
            <pc:sldMk cId="2959793093" sldId="523"/>
            <ac:picMk id="15" creationId="{21631448-DA82-79EA-BFA2-83C9B1303238}"/>
          </ac:picMkLst>
        </pc:picChg>
        <pc:picChg chg="mod topLvl">
          <ac:chgData name="Danny de Haan" userId="50e5798c-7059-487a-80af-b5ef2c657ff3" providerId="ADAL" clId="{A9267604-AD5F-4580-B183-17EAEC48FC59}" dt="2026-03-18T21:18:52.618" v="3016" actId="165"/>
          <ac:picMkLst>
            <pc:docMk/>
            <pc:sldMk cId="2959793093" sldId="523"/>
            <ac:picMk id="18" creationId="{8A79446C-27A5-0105-7F92-B8A3BADD3471}"/>
          </ac:picMkLst>
        </pc:picChg>
        <pc:picChg chg="mod topLvl">
          <ac:chgData name="Danny de Haan" userId="50e5798c-7059-487a-80af-b5ef2c657ff3" providerId="ADAL" clId="{A9267604-AD5F-4580-B183-17EAEC48FC59}" dt="2026-03-18T21:18:52.618" v="3016" actId="165"/>
          <ac:picMkLst>
            <pc:docMk/>
            <pc:sldMk cId="2959793093" sldId="523"/>
            <ac:picMk id="19" creationId="{17C17342-57F5-9509-EB6F-301BFE8EAB1F}"/>
          </ac:picMkLst>
        </pc:picChg>
        <pc:picChg chg="del mod topLvl">
          <ac:chgData name="Danny de Haan" userId="50e5798c-7059-487a-80af-b5ef2c657ff3" providerId="ADAL" clId="{A9267604-AD5F-4580-B183-17EAEC48FC59}" dt="2026-03-18T21:18:56.652" v="3017" actId="478"/>
          <ac:picMkLst>
            <pc:docMk/>
            <pc:sldMk cId="2959793093" sldId="523"/>
            <ac:picMk id="20" creationId="{A7732162-C963-795F-6E19-BEFB050972E4}"/>
          </ac:picMkLst>
        </pc:picChg>
      </pc:sldChg>
      <pc:sldChg chg="modSp add mod modClrScheme addAnim delAnim modAnim chgLayout modNotesTx">
        <pc:chgData name="Danny de Haan" userId="50e5798c-7059-487a-80af-b5ef2c657ff3" providerId="ADAL" clId="{A9267604-AD5F-4580-B183-17EAEC48FC59}" dt="2026-03-18T21:50:57.150" v="3413" actId="6549"/>
        <pc:sldMkLst>
          <pc:docMk/>
          <pc:sldMk cId="3393867122" sldId="524"/>
        </pc:sldMkLst>
        <pc:spChg chg="mod ord">
          <ac:chgData name="Danny de Haan" userId="50e5798c-7059-487a-80af-b5ef2c657ff3" providerId="ADAL" clId="{A9267604-AD5F-4580-B183-17EAEC48FC59}" dt="2026-03-18T21:23:46.382" v="3099"/>
          <ac:spMkLst>
            <pc:docMk/>
            <pc:sldMk cId="3393867122" sldId="524"/>
            <ac:spMk id="2" creationId="{E51E0C60-61D8-6BAF-DD60-61100B6EDB6B}"/>
          </ac:spMkLst>
        </pc:spChg>
        <pc:spChg chg="mod ord">
          <ac:chgData name="Danny de Haan" userId="50e5798c-7059-487a-80af-b5ef2c657ff3" providerId="ADAL" clId="{A9267604-AD5F-4580-B183-17EAEC48FC59}" dt="2026-03-18T21:23:46.382" v="3099"/>
          <ac:spMkLst>
            <pc:docMk/>
            <pc:sldMk cId="3393867122" sldId="524"/>
            <ac:spMk id="3" creationId="{EDD914EB-6546-43BE-F88C-64BC68E7DC81}"/>
          </ac:spMkLst>
        </pc:spChg>
      </pc:sldChg>
      <pc:sldChg chg="modSp add del mod">
        <pc:chgData name="Danny de Haan" userId="50e5798c-7059-487a-80af-b5ef2c657ff3" providerId="ADAL" clId="{A9267604-AD5F-4580-B183-17EAEC48FC59}" dt="2026-03-18T10:05:58.484" v="2717"/>
        <pc:sldMkLst>
          <pc:docMk/>
          <pc:sldMk cId="3926324460" sldId="525"/>
        </pc:sldMkLst>
        <pc:spChg chg="mod">
          <ac:chgData name="Danny de Haan" userId="50e5798c-7059-487a-80af-b5ef2c657ff3" providerId="ADAL" clId="{A9267604-AD5F-4580-B183-17EAEC48FC59}" dt="2026-03-18T10:05:08.368" v="2714"/>
          <ac:spMkLst>
            <pc:docMk/>
            <pc:sldMk cId="3926324460" sldId="525"/>
            <ac:spMk id="3" creationId="{D1609138-747E-03E4-4F96-725A7C5E76FC}"/>
          </ac:spMkLst>
        </pc:spChg>
      </pc:sldChg>
      <pc:sldChg chg="modSp add mod modClrScheme addAnim delAnim modAnim chgLayout modNotesTx">
        <pc:chgData name="Danny de Haan" userId="50e5798c-7059-487a-80af-b5ef2c657ff3" providerId="ADAL" clId="{A9267604-AD5F-4580-B183-17EAEC48FC59}" dt="2026-03-18T21:23:46.382" v="3100"/>
        <pc:sldMkLst>
          <pc:docMk/>
          <pc:sldMk cId="2993579702" sldId="526"/>
        </pc:sldMkLst>
        <pc:spChg chg="mod ord">
          <ac:chgData name="Danny de Haan" userId="50e5798c-7059-487a-80af-b5ef2c657ff3" providerId="ADAL" clId="{A9267604-AD5F-4580-B183-17EAEC48FC59}" dt="2026-03-18T21:23:46.382" v="3100"/>
          <ac:spMkLst>
            <pc:docMk/>
            <pc:sldMk cId="2993579702" sldId="526"/>
            <ac:spMk id="2" creationId="{A3C52C42-A0DF-C6B2-6F9C-4171D9E92FBA}"/>
          </ac:spMkLst>
        </pc:spChg>
        <pc:spChg chg="mod ord">
          <ac:chgData name="Danny de Haan" userId="50e5798c-7059-487a-80af-b5ef2c657ff3" providerId="ADAL" clId="{A9267604-AD5F-4580-B183-17EAEC48FC59}" dt="2026-03-18T21:23:46.382" v="3100"/>
          <ac:spMkLst>
            <pc:docMk/>
            <pc:sldMk cId="2993579702" sldId="526"/>
            <ac:spMk id="3" creationId="{D1609138-747E-03E4-4F96-725A7C5E76FC}"/>
          </ac:spMkLst>
        </pc:spChg>
      </pc:sldChg>
      <pc:sldChg chg="delSp add del mod setBg">
        <pc:chgData name="Danny de Haan" userId="50e5798c-7059-487a-80af-b5ef2c657ff3" providerId="ADAL" clId="{A9267604-AD5F-4580-B183-17EAEC48FC59}" dt="2026-03-18T21:13:43.291" v="2969"/>
        <pc:sldMkLst>
          <pc:docMk/>
          <pc:sldMk cId="2099708583" sldId="527"/>
        </pc:sldMkLst>
        <pc:spChg chg="del">
          <ac:chgData name="Danny de Haan" userId="50e5798c-7059-487a-80af-b5ef2c657ff3" providerId="ADAL" clId="{A9267604-AD5F-4580-B183-17EAEC48FC59}" dt="2026-03-18T21:12:36.434" v="2964"/>
          <ac:spMkLst>
            <pc:docMk/>
            <pc:sldMk cId="2099708583" sldId="527"/>
            <ac:spMk id="2" creationId="{D3A139FD-66C2-B6DC-CC36-14406D185E6C}"/>
          </ac:spMkLst>
        </pc:spChg>
        <pc:spChg chg="del">
          <ac:chgData name="Danny de Haan" userId="50e5798c-7059-487a-80af-b5ef2c657ff3" providerId="ADAL" clId="{A9267604-AD5F-4580-B183-17EAEC48FC59}" dt="2026-03-18T21:12:36.437" v="2965"/>
          <ac:spMkLst>
            <pc:docMk/>
            <pc:sldMk cId="2099708583" sldId="527"/>
            <ac:spMk id="3" creationId="{E6581185-8BAB-E0B3-FFEE-B4BCACBC6B79}"/>
          </ac:spMkLst>
        </pc:spChg>
        <pc:picChg chg="del">
          <ac:chgData name="Danny de Haan" userId="50e5798c-7059-487a-80af-b5ef2c657ff3" providerId="ADAL" clId="{A9267604-AD5F-4580-B183-17EAEC48FC59}" dt="2026-03-18T21:12:36.437" v="2966"/>
          <ac:picMkLst>
            <pc:docMk/>
            <pc:sldMk cId="2099708583" sldId="527"/>
            <ac:picMk id="1026" creationId="{E70CE726-ED53-CBB9-7F17-CF79CEAE6532}"/>
          </ac:picMkLst>
        </pc:picChg>
      </pc:sldChg>
      <pc:sldChg chg="new del">
        <pc:chgData name="Danny de Haan" userId="50e5798c-7059-487a-80af-b5ef2c657ff3" providerId="ADAL" clId="{A9267604-AD5F-4580-B183-17EAEC48FC59}" dt="2026-03-18T10:15:53.950" v="2795" actId="680"/>
        <pc:sldMkLst>
          <pc:docMk/>
          <pc:sldMk cId="2581821068" sldId="527"/>
        </pc:sldMkLst>
      </pc:sldChg>
      <pc:sldChg chg="delSp add del mod">
        <pc:chgData name="Danny de Haan" userId="50e5798c-7059-487a-80af-b5ef2c657ff3" providerId="ADAL" clId="{A9267604-AD5F-4580-B183-17EAEC48FC59}" dt="2026-03-18T21:19:03.822" v="3019"/>
        <pc:sldMkLst>
          <pc:docMk/>
          <pc:sldMk cId="1872767955" sldId="528"/>
        </pc:sldMkLst>
        <pc:spChg chg="del">
          <ac:chgData name="Danny de Haan" userId="50e5798c-7059-487a-80af-b5ef2c657ff3" providerId="ADAL" clId="{A9267604-AD5F-4580-B183-17EAEC48FC59}" dt="2026-03-18T21:18:08.014" v="2970"/>
          <ac:spMkLst>
            <pc:docMk/>
            <pc:sldMk cId="1872767955" sldId="528"/>
            <ac:spMk id="10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14" v="2971"/>
          <ac:spMkLst>
            <pc:docMk/>
            <pc:sldMk cId="1872767955" sldId="528"/>
            <ac:spMk id="10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16" v="2972"/>
          <ac:spMkLst>
            <pc:docMk/>
            <pc:sldMk cId="1872767955" sldId="528"/>
            <ac:spMk id="10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18" v="2973"/>
          <ac:spMkLst>
            <pc:docMk/>
            <pc:sldMk cId="1872767955" sldId="528"/>
            <ac:spMk id="10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0" v="2974"/>
          <ac:spMkLst>
            <pc:docMk/>
            <pc:sldMk cId="1872767955" sldId="528"/>
            <ac:spMk id="10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0" v="2975"/>
          <ac:spMkLst>
            <pc:docMk/>
            <pc:sldMk cId="1872767955" sldId="528"/>
            <ac:spMk id="10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2" v="2976"/>
          <ac:spMkLst>
            <pc:docMk/>
            <pc:sldMk cId="1872767955" sldId="528"/>
            <ac:spMk id="10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4" v="2977"/>
          <ac:spMkLst>
            <pc:docMk/>
            <pc:sldMk cId="1872767955" sldId="528"/>
            <ac:spMk id="10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4" v="2978"/>
          <ac:spMkLst>
            <pc:docMk/>
            <pc:sldMk cId="1872767955" sldId="528"/>
            <ac:spMk id="10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6" v="2979"/>
          <ac:spMkLst>
            <pc:docMk/>
            <pc:sldMk cId="1872767955" sldId="528"/>
            <ac:spMk id="10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27" v="2980"/>
          <ac:spMkLst>
            <pc:docMk/>
            <pc:sldMk cId="1872767955" sldId="528"/>
            <ac:spMk id="11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34" v="2982"/>
          <ac:spMkLst>
            <pc:docMk/>
            <pc:sldMk cId="1872767955" sldId="528"/>
            <ac:spMk id="11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36" v="2983"/>
          <ac:spMkLst>
            <pc:docMk/>
            <pc:sldMk cId="1872767955" sldId="528"/>
            <ac:spMk id="11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38" v="2984"/>
          <ac:spMkLst>
            <pc:docMk/>
            <pc:sldMk cId="1872767955" sldId="528"/>
            <ac:spMk id="11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1" v="2985"/>
          <ac:spMkLst>
            <pc:docMk/>
            <pc:sldMk cId="1872767955" sldId="528"/>
            <ac:spMk id="11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1" v="2986"/>
          <ac:spMkLst>
            <pc:docMk/>
            <pc:sldMk cId="1872767955" sldId="528"/>
            <ac:spMk id="11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4" v="2987"/>
          <ac:spMkLst>
            <pc:docMk/>
            <pc:sldMk cId="1872767955" sldId="528"/>
            <ac:spMk id="11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4" v="2988"/>
          <ac:spMkLst>
            <pc:docMk/>
            <pc:sldMk cId="1872767955" sldId="528"/>
            <ac:spMk id="11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6" v="2989"/>
          <ac:spMkLst>
            <pc:docMk/>
            <pc:sldMk cId="1872767955" sldId="528"/>
            <ac:spMk id="11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6" v="2990"/>
          <ac:spMkLst>
            <pc:docMk/>
            <pc:sldMk cId="1872767955" sldId="528"/>
            <ac:spMk id="12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48" v="2991"/>
          <ac:spMkLst>
            <pc:docMk/>
            <pc:sldMk cId="1872767955" sldId="528"/>
            <ac:spMk id="12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2" v="2992"/>
          <ac:spMkLst>
            <pc:docMk/>
            <pc:sldMk cId="1872767955" sldId="528"/>
            <ac:spMk id="12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3" v="2993"/>
          <ac:spMkLst>
            <pc:docMk/>
            <pc:sldMk cId="1872767955" sldId="528"/>
            <ac:spMk id="12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4" v="2994"/>
          <ac:spMkLst>
            <pc:docMk/>
            <pc:sldMk cId="1872767955" sldId="528"/>
            <ac:spMk id="12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4" v="2995"/>
          <ac:spMkLst>
            <pc:docMk/>
            <pc:sldMk cId="1872767955" sldId="528"/>
            <ac:spMk id="12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4" v="2996"/>
          <ac:spMkLst>
            <pc:docMk/>
            <pc:sldMk cId="1872767955" sldId="528"/>
            <ac:spMk id="12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4" v="2997"/>
          <ac:spMkLst>
            <pc:docMk/>
            <pc:sldMk cId="1872767955" sldId="528"/>
            <ac:spMk id="12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8" v="2998"/>
          <ac:spMkLst>
            <pc:docMk/>
            <pc:sldMk cId="1872767955" sldId="528"/>
            <ac:spMk id="12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58" v="2999"/>
          <ac:spMkLst>
            <pc:docMk/>
            <pc:sldMk cId="1872767955" sldId="528"/>
            <ac:spMk id="12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0" v="3000"/>
          <ac:spMkLst>
            <pc:docMk/>
            <pc:sldMk cId="1872767955" sldId="528"/>
            <ac:spMk id="13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0" v="3001"/>
          <ac:spMkLst>
            <pc:docMk/>
            <pc:sldMk cId="1872767955" sldId="528"/>
            <ac:spMk id="13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2" v="3002"/>
          <ac:spMkLst>
            <pc:docMk/>
            <pc:sldMk cId="1872767955" sldId="528"/>
            <ac:spMk id="13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2" v="3003"/>
          <ac:spMkLst>
            <pc:docMk/>
            <pc:sldMk cId="1872767955" sldId="528"/>
            <ac:spMk id="13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2" v="3004"/>
          <ac:spMkLst>
            <pc:docMk/>
            <pc:sldMk cId="1872767955" sldId="528"/>
            <ac:spMk id="13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2" v="3005"/>
          <ac:spMkLst>
            <pc:docMk/>
            <pc:sldMk cId="1872767955" sldId="528"/>
            <ac:spMk id="13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5" v="3007"/>
          <ac:spMkLst>
            <pc:docMk/>
            <pc:sldMk cId="1872767955" sldId="528"/>
            <ac:spMk id="13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7" v="3008"/>
          <ac:spMkLst>
            <pc:docMk/>
            <pc:sldMk cId="1872767955" sldId="528"/>
            <ac:spMk id="13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7" v="3009"/>
          <ac:spMkLst>
            <pc:docMk/>
            <pc:sldMk cId="1872767955" sldId="528"/>
            <ac:spMk id="13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68" v="3010"/>
          <ac:spMkLst>
            <pc:docMk/>
            <pc:sldMk cId="1872767955" sldId="528"/>
            <ac:spMk id="14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70" v="3011"/>
          <ac:spMkLst>
            <pc:docMk/>
            <pc:sldMk cId="1872767955" sldId="528"/>
            <ac:spMk id="14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70" v="3012"/>
          <ac:spMkLst>
            <pc:docMk/>
            <pc:sldMk cId="1872767955" sldId="528"/>
            <ac:spMk id="14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70" v="3013"/>
          <ac:spMkLst>
            <pc:docMk/>
            <pc:sldMk cId="1872767955" sldId="528"/>
            <ac:spMk id="14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8:08.070" v="3014"/>
          <ac:spMkLst>
            <pc:docMk/>
            <pc:sldMk cId="1872767955" sldId="528"/>
            <ac:spMk id="144" creationId="{00000000-0000-0000-0000-000000000000}"/>
          </ac:spMkLst>
        </pc:spChg>
        <pc:cxnChg chg="del">
          <ac:chgData name="Danny de Haan" userId="50e5798c-7059-487a-80af-b5ef2c657ff3" providerId="ADAL" clId="{A9267604-AD5F-4580-B183-17EAEC48FC59}" dt="2026-03-18T21:18:08.029" v="2981"/>
          <ac:cxnSpMkLst>
            <pc:docMk/>
            <pc:sldMk cId="1872767955" sldId="528"/>
            <ac:cxnSpMk id="111" creationId="{00000000-0000-0000-0000-000000000000}"/>
          </ac:cxnSpMkLst>
        </pc:cxnChg>
        <pc:cxnChg chg="del">
          <ac:chgData name="Danny de Haan" userId="50e5798c-7059-487a-80af-b5ef2c657ff3" providerId="ADAL" clId="{A9267604-AD5F-4580-B183-17EAEC48FC59}" dt="2026-03-18T21:18:08.065" v="3006"/>
          <ac:cxnSpMkLst>
            <pc:docMk/>
            <pc:sldMk cId="1872767955" sldId="528"/>
            <ac:cxnSpMk id="136" creationId="{00000000-0000-0000-0000-000000000000}"/>
          </ac:cxnSpMkLst>
        </pc:cxnChg>
        <pc:cxnChg chg="del">
          <ac:chgData name="Danny de Haan" userId="50e5798c-7059-487a-80af-b5ef2c657ff3" providerId="ADAL" clId="{A9267604-AD5F-4580-B183-17EAEC48FC59}" dt="2026-03-18T21:18:08.070" v="3015"/>
          <ac:cxnSpMkLst>
            <pc:docMk/>
            <pc:sldMk cId="1872767955" sldId="528"/>
            <ac:cxnSpMk id="145" creationId="{00000000-0000-0000-0000-000000000000}"/>
          </ac:cxnSpMkLst>
        </pc:cxnChg>
      </pc:sldChg>
      <pc:sldChg chg="delSp add del mod">
        <pc:chgData name="Danny de Haan" userId="50e5798c-7059-487a-80af-b5ef2c657ff3" providerId="ADAL" clId="{A9267604-AD5F-4580-B183-17EAEC48FC59}" dt="2026-03-18T21:20:25.255" v="3066"/>
        <pc:sldMkLst>
          <pc:docMk/>
          <pc:sldMk cId="2814692692" sldId="529"/>
        </pc:sldMkLst>
        <pc:spChg chg="del">
          <ac:chgData name="Danny de Haan" userId="50e5798c-7059-487a-80af-b5ef2c657ff3" providerId="ADAL" clId="{A9267604-AD5F-4580-B183-17EAEC48FC59}" dt="2026-03-18T21:19:39.554" v="3020"/>
          <ac:spMkLst>
            <pc:docMk/>
            <pc:sldMk cId="2814692692" sldId="529"/>
            <ac:spMk id="20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54" v="3021"/>
          <ac:spMkLst>
            <pc:docMk/>
            <pc:sldMk cId="2814692692" sldId="529"/>
            <ac:spMk id="20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54" v="3022"/>
          <ac:spMkLst>
            <pc:docMk/>
            <pc:sldMk cId="2814692692" sldId="529"/>
            <ac:spMk id="20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64" v="3023"/>
          <ac:spMkLst>
            <pc:docMk/>
            <pc:sldMk cId="2814692692" sldId="529"/>
            <ac:spMk id="20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65" v="3024"/>
          <ac:spMkLst>
            <pc:docMk/>
            <pc:sldMk cId="2814692692" sldId="529"/>
            <ac:spMk id="20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65" v="3025"/>
          <ac:spMkLst>
            <pc:docMk/>
            <pc:sldMk cId="2814692692" sldId="529"/>
            <ac:spMk id="20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65" v="3026"/>
          <ac:spMkLst>
            <pc:docMk/>
            <pc:sldMk cId="2814692692" sldId="529"/>
            <ac:spMk id="20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27"/>
          <ac:spMkLst>
            <pc:docMk/>
            <pc:sldMk cId="2814692692" sldId="529"/>
            <ac:spMk id="20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28"/>
          <ac:spMkLst>
            <pc:docMk/>
            <pc:sldMk cId="2814692692" sldId="529"/>
            <ac:spMk id="20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29"/>
          <ac:spMkLst>
            <pc:docMk/>
            <pc:sldMk cId="2814692692" sldId="529"/>
            <ac:spMk id="20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31"/>
          <ac:spMkLst>
            <pc:docMk/>
            <pc:sldMk cId="2814692692" sldId="529"/>
            <ac:spMk id="21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32"/>
          <ac:spMkLst>
            <pc:docMk/>
            <pc:sldMk cId="2814692692" sldId="529"/>
            <ac:spMk id="21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33"/>
          <ac:spMkLst>
            <pc:docMk/>
            <pc:sldMk cId="2814692692" sldId="529"/>
            <ac:spMk id="21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70" v="3034"/>
          <ac:spMkLst>
            <pc:docMk/>
            <pc:sldMk cId="2814692692" sldId="529"/>
            <ac:spMk id="21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1" v="3035"/>
          <ac:spMkLst>
            <pc:docMk/>
            <pc:sldMk cId="2814692692" sldId="529"/>
            <ac:spMk id="21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2" v="3036"/>
          <ac:spMkLst>
            <pc:docMk/>
            <pc:sldMk cId="2814692692" sldId="529"/>
            <ac:spMk id="21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4" v="3037"/>
          <ac:spMkLst>
            <pc:docMk/>
            <pc:sldMk cId="2814692692" sldId="529"/>
            <ac:spMk id="21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4" v="3038"/>
          <ac:spMkLst>
            <pc:docMk/>
            <pc:sldMk cId="2814692692" sldId="529"/>
            <ac:spMk id="21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39"/>
          <ac:spMkLst>
            <pc:docMk/>
            <pc:sldMk cId="2814692692" sldId="529"/>
            <ac:spMk id="21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0"/>
          <ac:spMkLst>
            <pc:docMk/>
            <pc:sldMk cId="2814692692" sldId="529"/>
            <ac:spMk id="22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1"/>
          <ac:spMkLst>
            <pc:docMk/>
            <pc:sldMk cId="2814692692" sldId="529"/>
            <ac:spMk id="22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2"/>
          <ac:spMkLst>
            <pc:docMk/>
            <pc:sldMk cId="2814692692" sldId="529"/>
            <ac:spMk id="22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3"/>
          <ac:spMkLst>
            <pc:docMk/>
            <pc:sldMk cId="2814692692" sldId="529"/>
            <ac:spMk id="22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4"/>
          <ac:spMkLst>
            <pc:docMk/>
            <pc:sldMk cId="2814692692" sldId="529"/>
            <ac:spMk id="22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5"/>
          <ac:spMkLst>
            <pc:docMk/>
            <pc:sldMk cId="2814692692" sldId="529"/>
            <ac:spMk id="22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6"/>
          <ac:spMkLst>
            <pc:docMk/>
            <pc:sldMk cId="2814692692" sldId="529"/>
            <ac:spMk id="22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86" v="3047"/>
          <ac:spMkLst>
            <pc:docMk/>
            <pc:sldMk cId="2814692692" sldId="529"/>
            <ac:spMk id="22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96" v="3048"/>
          <ac:spMkLst>
            <pc:docMk/>
            <pc:sldMk cId="2814692692" sldId="529"/>
            <ac:spMk id="22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96" v="3049"/>
          <ac:spMkLst>
            <pc:docMk/>
            <pc:sldMk cId="2814692692" sldId="529"/>
            <ac:spMk id="22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98" v="3050"/>
          <ac:spMkLst>
            <pc:docMk/>
            <pc:sldMk cId="2814692692" sldId="529"/>
            <ac:spMk id="23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98" v="3051"/>
          <ac:spMkLst>
            <pc:docMk/>
            <pc:sldMk cId="2814692692" sldId="529"/>
            <ac:spMk id="23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598" v="3052"/>
          <ac:spMkLst>
            <pc:docMk/>
            <pc:sldMk cId="2814692692" sldId="529"/>
            <ac:spMk id="23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02" v="3053"/>
          <ac:spMkLst>
            <pc:docMk/>
            <pc:sldMk cId="2814692692" sldId="529"/>
            <ac:spMk id="23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02" v="3054"/>
          <ac:spMkLst>
            <pc:docMk/>
            <pc:sldMk cId="2814692692" sldId="529"/>
            <ac:spMk id="23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02" v="3056"/>
          <ac:spMkLst>
            <pc:docMk/>
            <pc:sldMk cId="2814692692" sldId="529"/>
            <ac:spMk id="23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02" v="3057"/>
          <ac:spMkLst>
            <pc:docMk/>
            <pc:sldMk cId="2814692692" sldId="529"/>
            <ac:spMk id="23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02" v="3058"/>
          <ac:spMkLst>
            <pc:docMk/>
            <pc:sldMk cId="2814692692" sldId="529"/>
            <ac:spMk id="23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02" v="3059"/>
          <ac:spMkLst>
            <pc:docMk/>
            <pc:sldMk cId="2814692692" sldId="529"/>
            <ac:spMk id="23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12" v="3060"/>
          <ac:spMkLst>
            <pc:docMk/>
            <pc:sldMk cId="2814692692" sldId="529"/>
            <ac:spMk id="24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12" v="3061"/>
          <ac:spMkLst>
            <pc:docMk/>
            <pc:sldMk cId="2814692692" sldId="529"/>
            <ac:spMk id="24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14" v="3062"/>
          <ac:spMkLst>
            <pc:docMk/>
            <pc:sldMk cId="2814692692" sldId="529"/>
            <ac:spMk id="24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19:39.615" v="3063"/>
          <ac:spMkLst>
            <pc:docMk/>
            <pc:sldMk cId="2814692692" sldId="529"/>
            <ac:spMk id="243" creationId="{00000000-0000-0000-0000-000000000000}"/>
          </ac:spMkLst>
        </pc:spChg>
        <pc:cxnChg chg="del">
          <ac:chgData name="Danny de Haan" userId="50e5798c-7059-487a-80af-b5ef2c657ff3" providerId="ADAL" clId="{A9267604-AD5F-4580-B183-17EAEC48FC59}" dt="2026-03-18T21:19:39.570" v="3030"/>
          <ac:cxnSpMkLst>
            <pc:docMk/>
            <pc:sldMk cId="2814692692" sldId="529"/>
            <ac:cxnSpMk id="210" creationId="{00000000-0000-0000-0000-000000000000}"/>
          </ac:cxnSpMkLst>
        </pc:cxnChg>
        <pc:cxnChg chg="del">
          <ac:chgData name="Danny de Haan" userId="50e5798c-7059-487a-80af-b5ef2c657ff3" providerId="ADAL" clId="{A9267604-AD5F-4580-B183-17EAEC48FC59}" dt="2026-03-18T21:19:39.602" v="3055"/>
          <ac:cxnSpMkLst>
            <pc:docMk/>
            <pc:sldMk cId="2814692692" sldId="529"/>
            <ac:cxnSpMk id="235" creationId="{00000000-0000-0000-0000-000000000000}"/>
          </ac:cxnSpMkLst>
        </pc:cxnChg>
        <pc:cxnChg chg="del">
          <ac:chgData name="Danny de Haan" userId="50e5798c-7059-487a-80af-b5ef2c657ff3" providerId="ADAL" clId="{A9267604-AD5F-4580-B183-17EAEC48FC59}" dt="2026-03-18T21:19:39.615" v="3064"/>
          <ac:cxnSpMkLst>
            <pc:docMk/>
            <pc:sldMk cId="2814692692" sldId="529"/>
            <ac:cxnSpMk id="244" creationId="{00000000-0000-0000-0000-000000000000}"/>
          </ac:cxnSpMkLst>
        </pc:cxnChg>
      </pc:sldChg>
      <pc:sldChg chg="addSp delSp modSp add del mod setBg modClrScheme chgLayout">
        <pc:chgData name="Danny de Haan" userId="50e5798c-7059-487a-80af-b5ef2c657ff3" providerId="ADAL" clId="{A9267604-AD5F-4580-B183-17EAEC48FC59}" dt="2026-03-18T21:26:46.321" v="3151" actId="2696"/>
        <pc:sldMkLst>
          <pc:docMk/>
          <pc:sldMk cId="2641572781" sldId="530"/>
        </pc:sldMkLst>
        <pc:spChg chg="del">
          <ac:chgData name="Danny de Haan" userId="50e5798c-7059-487a-80af-b5ef2c657ff3" providerId="ADAL" clId="{A9267604-AD5F-4580-B183-17EAEC48FC59}" dt="2026-03-18T21:25:59.596" v="3105"/>
          <ac:spMkLst>
            <pc:docMk/>
            <pc:sldMk cId="2641572781" sldId="530"/>
            <ac:spMk id="30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599" v="3106"/>
          <ac:spMkLst>
            <pc:docMk/>
            <pc:sldMk cId="2641572781" sldId="530"/>
            <ac:spMk id="30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599" v="3107"/>
          <ac:spMkLst>
            <pc:docMk/>
            <pc:sldMk cId="2641572781" sldId="530"/>
            <ac:spMk id="30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02" v="3108"/>
          <ac:spMkLst>
            <pc:docMk/>
            <pc:sldMk cId="2641572781" sldId="530"/>
            <ac:spMk id="30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04" v="3109"/>
          <ac:spMkLst>
            <pc:docMk/>
            <pc:sldMk cId="2641572781" sldId="530"/>
            <ac:spMk id="30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07" v="3110"/>
          <ac:spMkLst>
            <pc:docMk/>
            <pc:sldMk cId="2641572781" sldId="530"/>
            <ac:spMk id="30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08" v="3111"/>
          <ac:spMkLst>
            <pc:docMk/>
            <pc:sldMk cId="2641572781" sldId="530"/>
            <ac:spMk id="30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08" v="3112"/>
          <ac:spMkLst>
            <pc:docMk/>
            <pc:sldMk cId="2641572781" sldId="530"/>
            <ac:spMk id="30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11" v="3113"/>
          <ac:spMkLst>
            <pc:docMk/>
            <pc:sldMk cId="2641572781" sldId="530"/>
            <ac:spMk id="30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14" v="3114"/>
          <ac:spMkLst>
            <pc:docMk/>
            <pc:sldMk cId="2641572781" sldId="530"/>
            <ac:spMk id="30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16" v="3116"/>
          <ac:spMkLst>
            <pc:docMk/>
            <pc:sldMk cId="2641572781" sldId="530"/>
            <ac:spMk id="31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18" v="3117"/>
          <ac:spMkLst>
            <pc:docMk/>
            <pc:sldMk cId="2641572781" sldId="530"/>
            <ac:spMk id="31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20" v="3118"/>
          <ac:spMkLst>
            <pc:docMk/>
            <pc:sldMk cId="2641572781" sldId="530"/>
            <ac:spMk id="31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20" v="3119"/>
          <ac:spMkLst>
            <pc:docMk/>
            <pc:sldMk cId="2641572781" sldId="530"/>
            <ac:spMk id="31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24" v="3120"/>
          <ac:spMkLst>
            <pc:docMk/>
            <pc:sldMk cId="2641572781" sldId="530"/>
            <ac:spMk id="31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25" v="3121"/>
          <ac:spMkLst>
            <pc:docMk/>
            <pc:sldMk cId="2641572781" sldId="530"/>
            <ac:spMk id="31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25" v="3122"/>
          <ac:spMkLst>
            <pc:docMk/>
            <pc:sldMk cId="2641572781" sldId="530"/>
            <ac:spMk id="31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28" v="3123"/>
          <ac:spMkLst>
            <pc:docMk/>
            <pc:sldMk cId="2641572781" sldId="530"/>
            <ac:spMk id="31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0" v="3124"/>
          <ac:spMkLst>
            <pc:docMk/>
            <pc:sldMk cId="2641572781" sldId="530"/>
            <ac:spMk id="31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0" v="3125"/>
          <ac:spMkLst>
            <pc:docMk/>
            <pc:sldMk cId="2641572781" sldId="530"/>
            <ac:spMk id="32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2" v="3126"/>
          <ac:spMkLst>
            <pc:docMk/>
            <pc:sldMk cId="2641572781" sldId="530"/>
            <ac:spMk id="32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2" v="3127"/>
          <ac:spMkLst>
            <pc:docMk/>
            <pc:sldMk cId="2641572781" sldId="530"/>
            <ac:spMk id="32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4" v="3128"/>
          <ac:spMkLst>
            <pc:docMk/>
            <pc:sldMk cId="2641572781" sldId="530"/>
            <ac:spMk id="32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4" v="3129"/>
          <ac:spMkLst>
            <pc:docMk/>
            <pc:sldMk cId="2641572781" sldId="530"/>
            <ac:spMk id="32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8" v="3130"/>
          <ac:spMkLst>
            <pc:docMk/>
            <pc:sldMk cId="2641572781" sldId="530"/>
            <ac:spMk id="325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8" v="3131"/>
          <ac:spMkLst>
            <pc:docMk/>
            <pc:sldMk cId="2641572781" sldId="530"/>
            <ac:spMk id="32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38" v="3132"/>
          <ac:spMkLst>
            <pc:docMk/>
            <pc:sldMk cId="2641572781" sldId="530"/>
            <ac:spMk id="32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3"/>
          <ac:spMkLst>
            <pc:docMk/>
            <pc:sldMk cId="2641572781" sldId="530"/>
            <ac:spMk id="32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4"/>
          <ac:spMkLst>
            <pc:docMk/>
            <pc:sldMk cId="2641572781" sldId="530"/>
            <ac:spMk id="32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5"/>
          <ac:spMkLst>
            <pc:docMk/>
            <pc:sldMk cId="2641572781" sldId="530"/>
            <ac:spMk id="33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6"/>
          <ac:spMkLst>
            <pc:docMk/>
            <pc:sldMk cId="2641572781" sldId="530"/>
            <ac:spMk id="33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7"/>
          <ac:spMkLst>
            <pc:docMk/>
            <pc:sldMk cId="2641572781" sldId="530"/>
            <ac:spMk id="33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8"/>
          <ac:spMkLst>
            <pc:docMk/>
            <pc:sldMk cId="2641572781" sldId="530"/>
            <ac:spMk id="333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1" v="3139"/>
          <ac:spMkLst>
            <pc:docMk/>
            <pc:sldMk cId="2641572781" sldId="530"/>
            <ac:spMk id="334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8" v="3141"/>
          <ac:spMkLst>
            <pc:docMk/>
            <pc:sldMk cId="2641572781" sldId="530"/>
            <ac:spMk id="336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48" v="3142"/>
          <ac:spMkLst>
            <pc:docMk/>
            <pc:sldMk cId="2641572781" sldId="530"/>
            <ac:spMk id="337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50" v="3143"/>
          <ac:spMkLst>
            <pc:docMk/>
            <pc:sldMk cId="2641572781" sldId="530"/>
            <ac:spMk id="338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50" v="3144"/>
          <ac:spMkLst>
            <pc:docMk/>
            <pc:sldMk cId="2641572781" sldId="530"/>
            <ac:spMk id="339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50" v="3145"/>
          <ac:spMkLst>
            <pc:docMk/>
            <pc:sldMk cId="2641572781" sldId="530"/>
            <ac:spMk id="340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52" v="3146"/>
          <ac:spMkLst>
            <pc:docMk/>
            <pc:sldMk cId="2641572781" sldId="530"/>
            <ac:spMk id="341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52" v="3147"/>
          <ac:spMkLst>
            <pc:docMk/>
            <pc:sldMk cId="2641572781" sldId="530"/>
            <ac:spMk id="342" creationId="{00000000-0000-0000-0000-000000000000}"/>
          </ac:spMkLst>
        </pc:spChg>
        <pc:spChg chg="del">
          <ac:chgData name="Danny de Haan" userId="50e5798c-7059-487a-80af-b5ef2c657ff3" providerId="ADAL" clId="{A9267604-AD5F-4580-B183-17EAEC48FC59}" dt="2026-03-18T21:25:59.652" v="3148"/>
          <ac:spMkLst>
            <pc:docMk/>
            <pc:sldMk cId="2641572781" sldId="530"/>
            <ac:spMk id="343" creationId="{00000000-0000-0000-0000-000000000000}"/>
          </ac:spMkLst>
        </pc:spChg>
        <pc:picChg chg="add mod">
          <ac:chgData name="Danny de Haan" userId="50e5798c-7059-487a-80af-b5ef2c657ff3" providerId="ADAL" clId="{A9267604-AD5F-4580-B183-17EAEC48FC59}" dt="2026-03-18T21:26:41.988" v="3150"/>
          <ac:picMkLst>
            <pc:docMk/>
            <pc:sldMk cId="2641572781" sldId="530"/>
            <ac:picMk id="2" creationId="{D8FBA8EB-3E4A-8487-EF4B-74DA8AD0782B}"/>
          </ac:picMkLst>
        </pc:picChg>
        <pc:cxnChg chg="del">
          <ac:chgData name="Danny de Haan" userId="50e5798c-7059-487a-80af-b5ef2c657ff3" providerId="ADAL" clId="{A9267604-AD5F-4580-B183-17EAEC48FC59}" dt="2026-03-18T21:25:59.616" v="3115"/>
          <ac:cxnSpMkLst>
            <pc:docMk/>
            <pc:sldMk cId="2641572781" sldId="530"/>
            <ac:cxnSpMk id="310" creationId="{00000000-0000-0000-0000-000000000000}"/>
          </ac:cxnSpMkLst>
        </pc:cxnChg>
        <pc:cxnChg chg="del">
          <ac:chgData name="Danny de Haan" userId="50e5798c-7059-487a-80af-b5ef2c657ff3" providerId="ADAL" clId="{A9267604-AD5F-4580-B183-17EAEC48FC59}" dt="2026-03-18T21:25:59.648" v="3140"/>
          <ac:cxnSpMkLst>
            <pc:docMk/>
            <pc:sldMk cId="2641572781" sldId="530"/>
            <ac:cxnSpMk id="335" creationId="{00000000-0000-0000-0000-000000000000}"/>
          </ac:cxnSpMkLst>
        </pc:cxnChg>
        <pc:cxnChg chg="del">
          <ac:chgData name="Danny de Haan" userId="50e5798c-7059-487a-80af-b5ef2c657ff3" providerId="ADAL" clId="{A9267604-AD5F-4580-B183-17EAEC48FC59}" dt="2026-03-18T21:25:59.656" v="3149"/>
          <ac:cxnSpMkLst>
            <pc:docMk/>
            <pc:sldMk cId="2641572781" sldId="530"/>
            <ac:cxnSpMk id="344" creationId="{00000000-0000-0000-0000-000000000000}"/>
          </ac:cxnSpMkLst>
        </pc:cxnChg>
      </pc:sldChg>
      <pc:sldChg chg="add del">
        <pc:chgData name="Danny de Haan" userId="50e5798c-7059-487a-80af-b5ef2c657ff3" providerId="ADAL" clId="{A9267604-AD5F-4580-B183-17EAEC48FC59}" dt="2026-03-18T21:23:46.268" v="3075"/>
        <pc:sldMkLst>
          <pc:docMk/>
          <pc:sldMk cId="2254348419" sldId="531"/>
        </pc:sldMkLst>
      </pc:sldChg>
      <pc:sldChg chg="add">
        <pc:chgData name="Danny de Haan" userId="50e5798c-7059-487a-80af-b5ef2c657ff3" providerId="ADAL" clId="{A9267604-AD5F-4580-B183-17EAEC48FC59}" dt="2026-03-18T21:23:46.254" v="3074"/>
        <pc:sldMkLst>
          <pc:docMk/>
          <pc:sldMk cId="3677933179" sldId="532"/>
        </pc:sldMkLst>
      </pc:sldChg>
      <pc:sldChg chg="new del">
        <pc:chgData name="Danny de Haan" userId="50e5798c-7059-487a-80af-b5ef2c657ff3" providerId="ADAL" clId="{A9267604-AD5F-4580-B183-17EAEC48FC59}" dt="2026-03-18T21:23:46.488" v="3104"/>
        <pc:sldMkLst>
          <pc:docMk/>
          <pc:sldMk cId="1359124193" sldId="533"/>
        </pc:sldMkLst>
      </pc:sldChg>
      <pc:sldChg chg="addSp delSp modSp add mod modClrScheme chgLayout">
        <pc:chgData name="Danny de Haan" userId="50e5798c-7059-487a-80af-b5ef2c657ff3" providerId="ADAL" clId="{A9267604-AD5F-4580-B183-17EAEC48FC59}" dt="2026-03-18T21:29:46.256" v="3199" actId="20577"/>
        <pc:sldMkLst>
          <pc:docMk/>
          <pc:sldMk cId="2257556062" sldId="533"/>
        </pc:sldMkLst>
        <pc:spChg chg="del mod ord">
          <ac:chgData name="Danny de Haan" userId="50e5798c-7059-487a-80af-b5ef2c657ff3" providerId="ADAL" clId="{A9267604-AD5F-4580-B183-17EAEC48FC59}" dt="2026-03-18T21:28:25.214" v="3154" actId="700"/>
          <ac:spMkLst>
            <pc:docMk/>
            <pc:sldMk cId="2257556062" sldId="533"/>
            <ac:spMk id="2" creationId="{9A515400-28FE-F429-1740-7E42128EC1AC}"/>
          </ac:spMkLst>
        </pc:spChg>
        <pc:spChg chg="del mod ord">
          <ac:chgData name="Danny de Haan" userId="50e5798c-7059-487a-80af-b5ef2c657ff3" providerId="ADAL" clId="{A9267604-AD5F-4580-B183-17EAEC48FC59}" dt="2026-03-18T21:28:25.214" v="3154" actId="700"/>
          <ac:spMkLst>
            <pc:docMk/>
            <pc:sldMk cId="2257556062" sldId="533"/>
            <ac:spMk id="3" creationId="{77A99137-86C7-0778-79C8-D9284B0B951B}"/>
          </ac:spMkLst>
        </pc:spChg>
        <pc:spChg chg="add mod ord">
          <ac:chgData name="Danny de Haan" userId="50e5798c-7059-487a-80af-b5ef2c657ff3" providerId="ADAL" clId="{A9267604-AD5F-4580-B183-17EAEC48FC59}" dt="2026-03-18T21:29:46.256" v="3199" actId="20577"/>
          <ac:spMkLst>
            <pc:docMk/>
            <pc:sldMk cId="2257556062" sldId="533"/>
            <ac:spMk id="4" creationId="{D0E211E8-8164-308C-7A53-BA9160E8FE76}"/>
          </ac:spMkLst>
        </pc:spChg>
        <pc:spChg chg="add mod ord">
          <ac:chgData name="Danny de Haan" userId="50e5798c-7059-487a-80af-b5ef2c657ff3" providerId="ADAL" clId="{A9267604-AD5F-4580-B183-17EAEC48FC59}" dt="2026-03-18T21:28:25.214" v="3154" actId="700"/>
          <ac:spMkLst>
            <pc:docMk/>
            <pc:sldMk cId="2257556062" sldId="533"/>
            <ac:spMk id="5" creationId="{C10D3785-D7D0-4BC9-FDD2-4E61AF1B89D3}"/>
          </ac:spMkLst>
        </pc:spChg>
        <pc:spChg chg="add mod">
          <ac:chgData name="Danny de Haan" userId="50e5798c-7059-487a-80af-b5ef2c657ff3" providerId="ADAL" clId="{A9267604-AD5F-4580-B183-17EAEC48FC59}" dt="2026-03-18T21:29:14.456" v="3160" actId="164"/>
          <ac:spMkLst>
            <pc:docMk/>
            <pc:sldMk cId="2257556062" sldId="533"/>
            <ac:spMk id="6" creationId="{333E5087-8394-F80E-B830-DF6AA27A428C}"/>
          </ac:spMkLst>
        </pc:spChg>
        <pc:grpChg chg="add mod">
          <ac:chgData name="Danny de Haan" userId="50e5798c-7059-487a-80af-b5ef2c657ff3" providerId="ADAL" clId="{A9267604-AD5F-4580-B183-17EAEC48FC59}" dt="2026-03-18T21:29:14.456" v="3160" actId="164"/>
          <ac:grpSpMkLst>
            <pc:docMk/>
            <pc:sldMk cId="2257556062" sldId="533"/>
            <ac:grpSpMk id="7" creationId="{253CD5E7-77C5-016F-5936-A4F1E0921142}"/>
          </ac:grpSpMkLst>
        </pc:grpChg>
        <pc:picChg chg="mod">
          <ac:chgData name="Danny de Haan" userId="50e5798c-7059-487a-80af-b5ef2c657ff3" providerId="ADAL" clId="{A9267604-AD5F-4580-B183-17EAEC48FC59}" dt="2026-03-18T21:29:14.456" v="3160" actId="164"/>
          <ac:picMkLst>
            <pc:docMk/>
            <pc:sldMk cId="2257556062" sldId="533"/>
            <ac:picMk id="1026" creationId="{D6148E16-117F-0D86-1199-24F6D66548EF}"/>
          </ac:picMkLst>
        </pc:picChg>
      </pc:sldChg>
      <pc:sldChg chg="delSp add mod modTransition">
        <pc:chgData name="Danny de Haan" userId="50e5798c-7059-487a-80af-b5ef2c657ff3" providerId="ADAL" clId="{A9267604-AD5F-4580-B183-17EAEC48FC59}" dt="2026-03-18T21:48:38.626" v="3398"/>
        <pc:sldMkLst>
          <pc:docMk/>
          <pc:sldMk cId="195292292" sldId="534"/>
        </pc:sldMkLst>
        <pc:spChg chg="del">
          <ac:chgData name="Danny de Haan" userId="50e5798c-7059-487a-80af-b5ef2c657ff3" providerId="ADAL" clId="{A9267604-AD5F-4580-B183-17EAEC48FC59}" dt="2026-03-18T21:35:54.789" v="3269"/>
          <ac:spMkLst>
            <pc:docMk/>
            <pc:sldMk cId="195292292" sldId="534"/>
            <ac:spMk id="3" creationId="{E1382897-7494-3651-2DED-9945299F000D}"/>
          </ac:spMkLst>
        </pc:spChg>
      </pc:sldChg>
      <pc:sldChg chg="delSp modSp add del mod">
        <pc:chgData name="Danny de Haan" userId="50e5798c-7059-487a-80af-b5ef2c657ff3" providerId="ADAL" clId="{A9267604-AD5F-4580-B183-17EAEC48FC59}" dt="2026-03-18T21:36:38.990" v="3293"/>
        <pc:sldMkLst>
          <pc:docMk/>
          <pc:sldMk cId="2088586707" sldId="535"/>
        </pc:sldMkLst>
        <pc:spChg chg="mod">
          <ac:chgData name="Danny de Haan" userId="50e5798c-7059-487a-80af-b5ef2c657ff3" providerId="ADAL" clId="{A9267604-AD5F-4580-B183-17EAEC48FC59}" dt="2026-03-18T21:35:52.902" v="3267"/>
          <ac:spMkLst>
            <pc:docMk/>
            <pc:sldMk cId="2088586707" sldId="535"/>
            <ac:spMk id="2" creationId="{F5E4523B-BE25-66A5-DD26-4A19031531BE}"/>
          </ac:spMkLst>
        </pc:spChg>
        <pc:spChg chg="del">
          <ac:chgData name="Danny de Haan" userId="50e5798c-7059-487a-80af-b5ef2c657ff3" providerId="ADAL" clId="{A9267604-AD5F-4580-B183-17EAEC48FC59}" dt="2026-03-18T21:35:52.898" v="3265"/>
          <ac:spMkLst>
            <pc:docMk/>
            <pc:sldMk cId="2088586707" sldId="535"/>
            <ac:spMk id="3" creationId="{E1382897-7494-3651-2DED-9945299F000D}"/>
          </ac:spMkLst>
        </pc:spChg>
        <pc:picChg chg="mod">
          <ac:chgData name="Danny de Haan" userId="50e5798c-7059-487a-80af-b5ef2c657ff3" providerId="ADAL" clId="{A9267604-AD5F-4580-B183-17EAEC48FC59}" dt="2026-03-18T21:36:08.899" v="3285"/>
          <ac:picMkLst>
            <pc:docMk/>
            <pc:sldMk cId="2088586707" sldId="535"/>
            <ac:picMk id="7170" creationId="{C2FD1F61-D78E-0BF7-60B6-C114EC736121}"/>
          </ac:picMkLst>
        </pc:picChg>
      </pc:sldChg>
      <pc:sldChg chg="delSp modSp add del mod">
        <pc:chgData name="Danny de Haan" userId="50e5798c-7059-487a-80af-b5ef2c657ff3" providerId="ADAL" clId="{A9267604-AD5F-4580-B183-17EAEC48FC59}" dt="2026-03-18T21:36:32.698" v="3291"/>
        <pc:sldMkLst>
          <pc:docMk/>
          <pc:sldMk cId="2455615830" sldId="536"/>
        </pc:sldMkLst>
        <pc:spChg chg="mod">
          <ac:chgData name="Danny de Haan" userId="50e5798c-7059-487a-80af-b5ef2c657ff3" providerId="ADAL" clId="{A9267604-AD5F-4580-B183-17EAEC48FC59}" dt="2026-03-18T21:35:52.225" v="3260"/>
          <ac:spMkLst>
            <pc:docMk/>
            <pc:sldMk cId="2455615830" sldId="536"/>
            <ac:spMk id="2" creationId="{F5E4523B-BE25-66A5-DD26-4A19031531BE}"/>
          </ac:spMkLst>
        </pc:spChg>
        <pc:spChg chg="del">
          <ac:chgData name="Danny de Haan" userId="50e5798c-7059-487a-80af-b5ef2c657ff3" providerId="ADAL" clId="{A9267604-AD5F-4580-B183-17EAEC48FC59}" dt="2026-03-18T21:35:52.223" v="3258"/>
          <ac:spMkLst>
            <pc:docMk/>
            <pc:sldMk cId="2455615830" sldId="536"/>
            <ac:spMk id="3" creationId="{E1382897-7494-3651-2DED-9945299F000D}"/>
          </ac:spMkLst>
        </pc:spChg>
        <pc:picChg chg="mod">
          <ac:chgData name="Danny de Haan" userId="50e5798c-7059-487a-80af-b5ef2c657ff3" providerId="ADAL" clId="{A9267604-AD5F-4580-B183-17EAEC48FC59}" dt="2026-03-18T21:36:08.417" v="3281"/>
          <ac:picMkLst>
            <pc:docMk/>
            <pc:sldMk cId="2455615830" sldId="536"/>
            <ac:picMk id="7170" creationId="{C2FD1F61-D78E-0BF7-60B6-C114EC736121}"/>
          </ac:picMkLst>
        </pc:picChg>
      </pc:sldChg>
      <pc:sldChg chg="delSp modSp add del mod">
        <pc:chgData name="Danny de Haan" userId="50e5798c-7059-487a-80af-b5ef2c657ff3" providerId="ADAL" clId="{A9267604-AD5F-4580-B183-17EAEC48FC59}" dt="2026-03-18T21:36:26.430" v="3289"/>
        <pc:sldMkLst>
          <pc:docMk/>
          <pc:sldMk cId="3627695299" sldId="537"/>
        </pc:sldMkLst>
        <pc:spChg chg="mod">
          <ac:chgData name="Danny de Haan" userId="50e5798c-7059-487a-80af-b5ef2c657ff3" providerId="ADAL" clId="{A9267604-AD5F-4580-B183-17EAEC48FC59}" dt="2026-03-18T21:35:51.280" v="3253"/>
          <ac:spMkLst>
            <pc:docMk/>
            <pc:sldMk cId="3627695299" sldId="537"/>
            <ac:spMk id="2" creationId="{F5E4523B-BE25-66A5-DD26-4A19031531BE}"/>
          </ac:spMkLst>
        </pc:spChg>
        <pc:spChg chg="del">
          <ac:chgData name="Danny de Haan" userId="50e5798c-7059-487a-80af-b5ef2c657ff3" providerId="ADAL" clId="{A9267604-AD5F-4580-B183-17EAEC48FC59}" dt="2026-03-18T21:35:51.280" v="3251"/>
          <ac:spMkLst>
            <pc:docMk/>
            <pc:sldMk cId="3627695299" sldId="537"/>
            <ac:spMk id="3" creationId="{E1382897-7494-3651-2DED-9945299F000D}"/>
          </ac:spMkLst>
        </pc:spChg>
        <pc:picChg chg="mod">
          <ac:chgData name="Danny de Haan" userId="50e5798c-7059-487a-80af-b5ef2c657ff3" providerId="ADAL" clId="{A9267604-AD5F-4580-B183-17EAEC48FC59}" dt="2026-03-18T21:36:07.878" v="3277"/>
          <ac:picMkLst>
            <pc:docMk/>
            <pc:sldMk cId="3627695299" sldId="537"/>
            <ac:picMk id="7170" creationId="{C2FD1F61-D78E-0BF7-60B6-C114EC736121}"/>
          </ac:picMkLst>
        </pc:picChg>
      </pc:sldChg>
      <pc:sldChg chg="delSp modSp add del mod">
        <pc:chgData name="Danny de Haan" userId="50e5798c-7059-487a-80af-b5ef2c657ff3" providerId="ADAL" clId="{A9267604-AD5F-4580-B183-17EAEC48FC59}" dt="2026-03-18T21:36:20.169" v="3287"/>
        <pc:sldMkLst>
          <pc:docMk/>
          <pc:sldMk cId="1283052426" sldId="538"/>
        </pc:sldMkLst>
        <pc:spChg chg="mod">
          <ac:chgData name="Danny de Haan" userId="50e5798c-7059-487a-80af-b5ef2c657ff3" providerId="ADAL" clId="{A9267604-AD5F-4580-B183-17EAEC48FC59}" dt="2026-03-18T21:35:50.248" v="3246"/>
          <ac:spMkLst>
            <pc:docMk/>
            <pc:sldMk cId="1283052426" sldId="538"/>
            <ac:spMk id="2" creationId="{F5E4523B-BE25-66A5-DD26-4A19031531BE}"/>
          </ac:spMkLst>
        </pc:spChg>
        <pc:spChg chg="del">
          <ac:chgData name="Danny de Haan" userId="50e5798c-7059-487a-80af-b5ef2c657ff3" providerId="ADAL" clId="{A9267604-AD5F-4580-B183-17EAEC48FC59}" dt="2026-03-18T21:35:50.205" v="3244"/>
          <ac:spMkLst>
            <pc:docMk/>
            <pc:sldMk cId="1283052426" sldId="538"/>
            <ac:spMk id="3" creationId="{E1382897-7494-3651-2DED-9945299F000D}"/>
          </ac:spMkLst>
        </pc:spChg>
        <pc:picChg chg="mod">
          <ac:chgData name="Danny de Haan" userId="50e5798c-7059-487a-80af-b5ef2c657ff3" providerId="ADAL" clId="{A9267604-AD5F-4580-B183-17EAEC48FC59}" dt="2026-03-18T21:36:07.223" v="3273"/>
          <ac:picMkLst>
            <pc:docMk/>
            <pc:sldMk cId="1283052426" sldId="538"/>
            <ac:picMk id="7170" creationId="{C2FD1F61-D78E-0BF7-60B6-C114EC736121}"/>
          </ac:picMkLst>
        </pc:picChg>
      </pc:sldChg>
      <pc:sldChg chg="addSp delSp modSp add mod modTransition">
        <pc:chgData name="Danny de Haan" userId="50e5798c-7059-487a-80af-b5ef2c657ff3" providerId="ADAL" clId="{A9267604-AD5F-4580-B183-17EAEC48FC59}" dt="2026-03-18T21:48:38.626" v="3398"/>
        <pc:sldMkLst>
          <pc:docMk/>
          <pc:sldMk cId="1456666925" sldId="539"/>
        </pc:sldMkLst>
        <pc:spChg chg="mod">
          <ac:chgData name="Danny de Haan" userId="50e5798c-7059-487a-80af-b5ef2c657ff3" providerId="ADAL" clId="{A9267604-AD5F-4580-B183-17EAEC48FC59}" dt="2026-03-18T21:47:54.552" v="3388" actId="255"/>
          <ac:spMkLst>
            <pc:docMk/>
            <pc:sldMk cId="1456666925" sldId="539"/>
            <ac:spMk id="2" creationId="{F5E4523B-BE25-66A5-DD26-4A19031531BE}"/>
          </ac:spMkLst>
        </pc:spChg>
        <pc:spChg chg="add del mod ord">
          <ac:chgData name="Danny de Haan" userId="50e5798c-7059-487a-80af-b5ef2c657ff3" providerId="ADAL" clId="{A9267604-AD5F-4580-B183-17EAEC48FC59}" dt="2026-03-18T21:47:19.331" v="3382"/>
          <ac:spMkLst>
            <pc:docMk/>
            <pc:sldMk cId="1456666925" sldId="539"/>
            <ac:spMk id="3" creationId="{D3DC8BA8-30DF-4D58-B9EE-3F8FE24DC8F0}"/>
          </ac:spMkLst>
        </pc:spChg>
        <pc:spChg chg="add del mod ord">
          <ac:chgData name="Danny de Haan" userId="50e5798c-7059-487a-80af-b5ef2c657ff3" providerId="ADAL" clId="{A9267604-AD5F-4580-B183-17EAEC48FC59}" dt="2026-03-18T21:46:35.477" v="3378"/>
          <ac:spMkLst>
            <pc:docMk/>
            <pc:sldMk cId="1456666925" sldId="539"/>
            <ac:spMk id="4" creationId="{B36E254C-25FD-4719-92E5-E6C5BC44F782}"/>
          </ac:spMkLst>
        </pc:spChg>
        <pc:picChg chg="mod">
          <ac:chgData name="Danny de Haan" userId="50e5798c-7059-487a-80af-b5ef2c657ff3" providerId="ADAL" clId="{A9267604-AD5F-4580-B183-17EAEC48FC59}" dt="2026-03-18T21:44:11.824" v="3297"/>
          <ac:picMkLst>
            <pc:docMk/>
            <pc:sldMk cId="1456666925" sldId="539"/>
            <ac:picMk id="7170" creationId="{C2FD1F61-D78E-0BF7-60B6-C114EC736121}"/>
          </ac:picMkLst>
        </pc:picChg>
      </pc:sldChg>
      <pc:sldChg chg="addSp delSp modSp add mod modTransition">
        <pc:chgData name="Danny de Haan" userId="50e5798c-7059-487a-80af-b5ef2c657ff3" providerId="ADAL" clId="{A9267604-AD5F-4580-B183-17EAEC48FC59}" dt="2026-03-18T21:48:38.626" v="3398"/>
        <pc:sldMkLst>
          <pc:docMk/>
          <pc:sldMk cId="2928718582" sldId="540"/>
        </pc:sldMkLst>
        <pc:spChg chg="mod">
          <ac:chgData name="Danny de Haan" userId="50e5798c-7059-487a-80af-b5ef2c657ff3" providerId="ADAL" clId="{A9267604-AD5F-4580-B183-17EAEC48FC59}" dt="2026-03-18T21:48:04.662" v="3391" actId="255"/>
          <ac:spMkLst>
            <pc:docMk/>
            <pc:sldMk cId="2928718582" sldId="540"/>
            <ac:spMk id="2" creationId="{F5E4523B-BE25-66A5-DD26-4A19031531BE}"/>
          </ac:spMkLst>
        </pc:spChg>
        <pc:spChg chg="add del mod ord">
          <ac:chgData name="Danny de Haan" userId="50e5798c-7059-487a-80af-b5ef2c657ff3" providerId="ADAL" clId="{A9267604-AD5F-4580-B183-17EAEC48FC59}" dt="2026-03-18T21:47:20.047" v="3383"/>
          <ac:spMkLst>
            <pc:docMk/>
            <pc:sldMk cId="2928718582" sldId="540"/>
            <ac:spMk id="3" creationId="{62AA3098-FEE1-4E54-B970-132C7BB20F46}"/>
          </ac:spMkLst>
        </pc:spChg>
        <pc:spChg chg="add del mod ord">
          <ac:chgData name="Danny de Haan" userId="50e5798c-7059-487a-80af-b5ef2c657ff3" providerId="ADAL" clId="{A9267604-AD5F-4580-B183-17EAEC48FC59}" dt="2026-03-18T21:46:36.017" v="3379"/>
          <ac:spMkLst>
            <pc:docMk/>
            <pc:sldMk cId="2928718582" sldId="540"/>
            <ac:spMk id="4" creationId="{900993BC-4B37-4639-BA10-B646E85D77EA}"/>
          </ac:spMkLst>
        </pc:spChg>
        <pc:picChg chg="mod">
          <ac:chgData name="Danny de Haan" userId="50e5798c-7059-487a-80af-b5ef2c657ff3" providerId="ADAL" clId="{A9267604-AD5F-4580-B183-17EAEC48FC59}" dt="2026-03-18T21:44:11.944" v="3303"/>
          <ac:picMkLst>
            <pc:docMk/>
            <pc:sldMk cId="2928718582" sldId="540"/>
            <ac:picMk id="7170" creationId="{C2FD1F61-D78E-0BF7-60B6-C114EC736121}"/>
          </ac:picMkLst>
        </pc:picChg>
      </pc:sldChg>
      <pc:sldChg chg="addSp delSp modSp add mod modTransition">
        <pc:chgData name="Danny de Haan" userId="50e5798c-7059-487a-80af-b5ef2c657ff3" providerId="ADAL" clId="{A9267604-AD5F-4580-B183-17EAEC48FC59}" dt="2026-03-18T21:48:38.626" v="3398"/>
        <pc:sldMkLst>
          <pc:docMk/>
          <pc:sldMk cId="1807407997" sldId="541"/>
        </pc:sldMkLst>
        <pc:spChg chg="mod">
          <ac:chgData name="Danny de Haan" userId="50e5798c-7059-487a-80af-b5ef2c657ff3" providerId="ADAL" clId="{A9267604-AD5F-4580-B183-17EAEC48FC59}" dt="2026-03-18T21:48:12.457" v="3394" actId="255"/>
          <ac:spMkLst>
            <pc:docMk/>
            <pc:sldMk cId="1807407997" sldId="541"/>
            <ac:spMk id="2" creationId="{F5E4523B-BE25-66A5-DD26-4A19031531BE}"/>
          </ac:spMkLst>
        </pc:spChg>
        <pc:spChg chg="add del mod ord">
          <ac:chgData name="Danny de Haan" userId="50e5798c-7059-487a-80af-b5ef2c657ff3" providerId="ADAL" clId="{A9267604-AD5F-4580-B183-17EAEC48FC59}" dt="2026-03-18T21:47:20.545" v="3384"/>
          <ac:spMkLst>
            <pc:docMk/>
            <pc:sldMk cId="1807407997" sldId="541"/>
            <ac:spMk id="3" creationId="{F8459A76-FF0A-442C-9E22-A13D5275809E}"/>
          </ac:spMkLst>
        </pc:spChg>
        <pc:spChg chg="add del mod ord">
          <ac:chgData name="Danny de Haan" userId="50e5798c-7059-487a-80af-b5ef2c657ff3" providerId="ADAL" clId="{A9267604-AD5F-4580-B183-17EAEC48FC59}" dt="2026-03-18T21:46:36.426" v="3380"/>
          <ac:spMkLst>
            <pc:docMk/>
            <pc:sldMk cId="1807407997" sldId="541"/>
            <ac:spMk id="4" creationId="{B71EB6F9-8120-4275-A7C2-51CD675969A0}"/>
          </ac:spMkLst>
        </pc:spChg>
        <pc:picChg chg="mod">
          <ac:chgData name="Danny de Haan" userId="50e5798c-7059-487a-80af-b5ef2c657ff3" providerId="ADAL" clId="{A9267604-AD5F-4580-B183-17EAEC48FC59}" dt="2026-03-18T21:44:11.969" v="3309"/>
          <ac:picMkLst>
            <pc:docMk/>
            <pc:sldMk cId="1807407997" sldId="541"/>
            <ac:picMk id="7170" creationId="{C2FD1F61-D78E-0BF7-60B6-C114EC736121}"/>
          </ac:picMkLst>
        </pc:picChg>
      </pc:sldChg>
      <pc:sldChg chg="addSp delSp modSp add mod modTransition">
        <pc:chgData name="Danny de Haan" userId="50e5798c-7059-487a-80af-b5ef2c657ff3" providerId="ADAL" clId="{A9267604-AD5F-4580-B183-17EAEC48FC59}" dt="2026-03-18T21:48:38.626" v="3398"/>
        <pc:sldMkLst>
          <pc:docMk/>
          <pc:sldMk cId="653399614" sldId="542"/>
        </pc:sldMkLst>
        <pc:spChg chg="mod">
          <ac:chgData name="Danny de Haan" userId="50e5798c-7059-487a-80af-b5ef2c657ff3" providerId="ADAL" clId="{A9267604-AD5F-4580-B183-17EAEC48FC59}" dt="2026-03-18T21:48:25.325" v="3397" actId="255"/>
          <ac:spMkLst>
            <pc:docMk/>
            <pc:sldMk cId="653399614" sldId="542"/>
            <ac:spMk id="2" creationId="{F5E4523B-BE25-66A5-DD26-4A19031531BE}"/>
          </ac:spMkLst>
        </pc:spChg>
        <pc:spChg chg="add del mod ord">
          <ac:chgData name="Danny de Haan" userId="50e5798c-7059-487a-80af-b5ef2c657ff3" providerId="ADAL" clId="{A9267604-AD5F-4580-B183-17EAEC48FC59}" dt="2026-03-18T21:47:20.974" v="3385"/>
          <ac:spMkLst>
            <pc:docMk/>
            <pc:sldMk cId="653399614" sldId="542"/>
            <ac:spMk id="3" creationId="{9C427621-222B-49DB-B536-F5BE4EC57A09}"/>
          </ac:spMkLst>
        </pc:spChg>
        <pc:spChg chg="add del mod ord">
          <ac:chgData name="Danny de Haan" userId="50e5798c-7059-487a-80af-b5ef2c657ff3" providerId="ADAL" clId="{A9267604-AD5F-4580-B183-17EAEC48FC59}" dt="2026-03-18T21:46:36.858" v="3381"/>
          <ac:spMkLst>
            <pc:docMk/>
            <pc:sldMk cId="653399614" sldId="542"/>
            <ac:spMk id="4" creationId="{5AB803D3-0DB0-47E3-BA6F-54D89D493856}"/>
          </ac:spMkLst>
        </pc:spChg>
        <pc:picChg chg="mod">
          <ac:chgData name="Danny de Haan" userId="50e5798c-7059-487a-80af-b5ef2c657ff3" providerId="ADAL" clId="{A9267604-AD5F-4580-B183-17EAEC48FC59}" dt="2026-03-18T21:44:11.996" v="3315"/>
          <ac:picMkLst>
            <pc:docMk/>
            <pc:sldMk cId="653399614" sldId="542"/>
            <ac:picMk id="7170" creationId="{C2FD1F61-D78E-0BF7-60B6-C114EC736121}"/>
          </ac:picMkLst>
        </pc:picChg>
      </pc:sldChg>
      <pc:sldMasterChg chg="del addSldLayout delSldLayout modSldLayout">
        <pc:chgData name="Danny de Haan" userId="50e5798c-7059-487a-80af-b5ef2c657ff3" providerId="ADAL" clId="{A9267604-AD5F-4580-B183-17EAEC48FC59}" dt="2026-03-18T21:23:46.488" v="3104"/>
        <pc:sldMasterMkLst>
          <pc:docMk/>
          <pc:sldMasterMk cId="2947170225" sldId="2147483648"/>
        </pc:sldMasterMkLst>
        <pc:sldLayoutChg chg="modSp del mod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1137462527" sldId="2147483649"/>
          </pc:sldLayoutMkLst>
          <pc:picChg chg="mod">
            <ac:chgData name="Danny de Haan" userId="50e5798c-7059-487a-80af-b5ef2c657ff3" providerId="ADAL" clId="{A9267604-AD5F-4580-B183-17EAEC48FC59}" dt="2026-03-18T21:20:40.664" v="3069" actId="1076"/>
            <ac:picMkLst>
              <pc:docMk/>
              <pc:sldMasterMk cId="2947170225" sldId="2147483648"/>
              <pc:sldLayoutMk cId="1137462527" sldId="2147483649"/>
              <ac:picMk id="8" creationId="{1CD4EC31-2305-0476-E3D5-4875E65DC501}"/>
            </ac:picMkLst>
          </pc:picChg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2174695758" sldId="2147483650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445371502" sldId="2147483651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3839188662" sldId="2147483652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3185682113" sldId="2147483653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4084632729" sldId="2147483654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2377121597" sldId="2147483655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3227079349" sldId="2147483656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458352851" sldId="2147483657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813160600" sldId="2147483658"/>
          </pc:sldLayoutMkLst>
        </pc:sldLayoutChg>
        <pc:sldLayoutChg chg="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3322458088" sldId="2147483659"/>
          </pc:sldLayoutMkLst>
        </pc:sldLayoutChg>
        <pc:sldLayoutChg chg="add del">
          <pc:chgData name="Danny de Haan" userId="50e5798c-7059-487a-80af-b5ef2c657ff3" providerId="ADAL" clId="{A9267604-AD5F-4580-B183-17EAEC48FC59}" dt="2026-03-18T21:23:46.488" v="3104"/>
          <pc:sldLayoutMkLst>
            <pc:docMk/>
            <pc:sldMasterMk cId="2947170225" sldId="2147483648"/>
            <pc:sldLayoutMk cId="2377121597" sldId="2147483660"/>
          </pc:sldLayoutMkLst>
        </pc:sldLayoutChg>
      </pc:sldMasterChg>
      <pc:sldMasterChg chg="add addSldLayout">
        <pc:chgData name="Danny de Haan" userId="50e5798c-7059-487a-80af-b5ef2c657ff3" providerId="ADAL" clId="{A9267604-AD5F-4580-B183-17EAEC48FC59}" dt="2026-03-18T21:23:46.254" v="3074"/>
        <pc:sldMasterMkLst>
          <pc:docMk/>
          <pc:sldMasterMk cId="2947170225" sldId="2147483661"/>
        </pc:sldMasterMkLst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1137462527" sldId="2147483662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2174695758" sldId="2147483663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445371502" sldId="2147483664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3839188662" sldId="2147483665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3185682113" sldId="2147483666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4084632729" sldId="2147483667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2377121597" sldId="2147483668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2377121597" sldId="2147483669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3227079349" sldId="2147483670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458352851" sldId="2147483671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813160600" sldId="2147483672"/>
          </pc:sldLayoutMkLst>
        </pc:sldLayoutChg>
        <pc:sldLayoutChg chg="add">
          <pc:chgData name="Danny de Haan" userId="50e5798c-7059-487a-80af-b5ef2c657ff3" providerId="ADAL" clId="{A9267604-AD5F-4580-B183-17EAEC48FC59}" dt="2026-03-18T21:23:46.254" v="3074"/>
          <pc:sldLayoutMkLst>
            <pc:docMk/>
            <pc:sldMasterMk cId="2947170225" sldId="2147483661"/>
            <pc:sldLayoutMk cId="3322458088" sldId="2147483673"/>
          </pc:sldLayoutMkLst>
        </pc:sldLayoutChg>
      </pc:sldMasterChg>
    </pc:docChg>
  </pc:docChgLst>
  <pc:docChgLst>
    <pc:chgData name="abhi.jayanty@quorum.co.uk" userId="S::urn:spo:guest#abhi.jayanty@quorum.co.uk::" providerId="AD" clId="Web-{1A165A62-C4E3-11C8-3DAF-756CF358913C}"/>
    <pc:docChg chg="addSld modSld modSection">
      <pc:chgData name="abhi.jayanty@quorum.co.uk" userId="S::urn:spo:guest#abhi.jayanty@quorum.co.uk::" providerId="AD" clId="Web-{1A165A62-C4E3-11C8-3DAF-756CF358913C}" dt="2026-03-19T10:43:04.557" v="63" actId="1076"/>
      <pc:docMkLst>
        <pc:docMk/>
      </pc:docMkLst>
      <pc:sldChg chg="addSp delSp modSp">
        <pc:chgData name="abhi.jayanty@quorum.co.uk" userId="S::urn:spo:guest#abhi.jayanty@quorum.co.uk::" providerId="AD" clId="Web-{1A165A62-C4E3-11C8-3DAF-756CF358913C}" dt="2026-03-19T10:27:21.204" v="12"/>
        <pc:sldMkLst>
          <pc:docMk/>
          <pc:sldMk cId="71790709" sldId="260"/>
        </pc:sldMkLst>
        <pc:spChg chg="add del">
          <ac:chgData name="abhi.jayanty@quorum.co.uk" userId="S::urn:spo:guest#abhi.jayanty@quorum.co.uk::" providerId="AD" clId="Web-{1A165A62-C4E3-11C8-3DAF-756CF358913C}" dt="2026-03-19T10:27:21.204" v="12"/>
          <ac:spMkLst>
            <pc:docMk/>
            <pc:sldMk cId="71790709" sldId="260"/>
            <ac:spMk id="3" creationId="{CB44392E-A48B-15B9-FD91-92F6B935C632}"/>
          </ac:spMkLst>
        </pc:spChg>
        <pc:picChg chg="add del mod ord">
          <ac:chgData name="abhi.jayanty@quorum.co.uk" userId="S::urn:spo:guest#abhi.jayanty@quorum.co.uk::" providerId="AD" clId="Web-{1A165A62-C4E3-11C8-3DAF-756CF358913C}" dt="2026-03-19T10:27:21.204" v="12"/>
          <ac:picMkLst>
            <pc:docMk/>
            <pc:sldMk cId="71790709" sldId="260"/>
            <ac:picMk id="4" creationId="{2F8E18BE-0FD1-2508-348A-79AF4C9C1907}"/>
          </ac:picMkLst>
        </pc:picChg>
      </pc:sldChg>
      <pc:sldChg chg="addSp delSp modSp">
        <pc:chgData name="abhi.jayanty@quorum.co.uk" userId="S::urn:spo:guest#abhi.jayanty@quorum.co.uk::" providerId="AD" clId="Web-{1A165A62-C4E3-11C8-3DAF-756CF358913C}" dt="2026-03-19T10:43:04.557" v="63" actId="1076"/>
        <pc:sldMkLst>
          <pc:docMk/>
          <pc:sldMk cId="2440234108" sldId="262"/>
        </pc:sldMkLst>
        <pc:spChg chg="mod">
          <ac:chgData name="abhi.jayanty@quorum.co.uk" userId="S::urn:spo:guest#abhi.jayanty@quorum.co.uk::" providerId="AD" clId="Web-{1A165A62-C4E3-11C8-3DAF-756CF358913C}" dt="2026-03-19T10:36:13.778" v="45" actId="1076"/>
          <ac:spMkLst>
            <pc:docMk/>
            <pc:sldMk cId="2440234108" sldId="262"/>
            <ac:spMk id="3" creationId="{7569275C-B18B-127D-DBC7-0E6F06F23CFA}"/>
          </ac:spMkLst>
        </pc:spChg>
        <pc:picChg chg="add del mod">
          <ac:chgData name="abhi.jayanty@quorum.co.uk" userId="S::urn:spo:guest#abhi.jayanty@quorum.co.uk::" providerId="AD" clId="Web-{1A165A62-C4E3-11C8-3DAF-756CF358913C}" dt="2026-03-19T10:40:54.714" v="48"/>
          <ac:picMkLst>
            <pc:docMk/>
            <pc:sldMk cId="2440234108" sldId="262"/>
            <ac:picMk id="4" creationId="{22F4A144-8C09-5742-A481-417E95E7F5D7}"/>
          </ac:picMkLst>
        </pc:picChg>
        <pc:picChg chg="add del mod">
          <ac:chgData name="abhi.jayanty@quorum.co.uk" userId="S::urn:spo:guest#abhi.jayanty@quorum.co.uk::" providerId="AD" clId="Web-{1A165A62-C4E3-11C8-3DAF-756CF358913C}" dt="2026-03-19T10:41:20.073" v="50"/>
          <ac:picMkLst>
            <pc:docMk/>
            <pc:sldMk cId="2440234108" sldId="262"/>
            <ac:picMk id="5" creationId="{B27ADE5E-DEC4-C6BE-4D50-CE5BCD23C5F1}"/>
          </ac:picMkLst>
        </pc:picChg>
        <pc:picChg chg="add mod modCrop">
          <ac:chgData name="abhi.jayanty@quorum.co.uk" userId="S::urn:spo:guest#abhi.jayanty@quorum.co.uk::" providerId="AD" clId="Web-{1A165A62-C4E3-11C8-3DAF-756CF358913C}" dt="2026-03-19T10:43:00.041" v="62" actId="1076"/>
          <ac:picMkLst>
            <pc:docMk/>
            <pc:sldMk cId="2440234108" sldId="262"/>
            <ac:picMk id="6" creationId="{9AB085F9-71AD-AC9A-AB7E-8E022C5F7BE1}"/>
          </ac:picMkLst>
        </pc:picChg>
        <pc:picChg chg="add mod modCrop">
          <ac:chgData name="abhi.jayanty@quorum.co.uk" userId="S::urn:spo:guest#abhi.jayanty@quorum.co.uk::" providerId="AD" clId="Web-{1A165A62-C4E3-11C8-3DAF-756CF358913C}" dt="2026-03-19T10:43:04.557" v="63" actId="1076"/>
          <ac:picMkLst>
            <pc:docMk/>
            <pc:sldMk cId="2440234108" sldId="262"/>
            <ac:picMk id="7" creationId="{8728343E-BF02-D6EE-3872-3BD650D252C5}"/>
          </ac:picMkLst>
        </pc:picChg>
      </pc:sldChg>
      <pc:sldChg chg="delSp modSp delAnim">
        <pc:chgData name="abhi.jayanty@quorum.co.uk" userId="S::urn:spo:guest#abhi.jayanty@quorum.co.uk::" providerId="AD" clId="Web-{1A165A62-C4E3-11C8-3DAF-756CF358913C}" dt="2026-03-19T10:23:49.361" v="10" actId="1076"/>
        <pc:sldMkLst>
          <pc:docMk/>
          <pc:sldMk cId="2825172888" sldId="501"/>
        </pc:sldMkLst>
        <pc:spChg chg="mod">
          <ac:chgData name="abhi.jayanty@quorum.co.uk" userId="S::urn:spo:guest#abhi.jayanty@quorum.co.uk::" providerId="AD" clId="Web-{1A165A62-C4E3-11C8-3DAF-756CF358913C}" dt="2026-03-19T10:23:12.095" v="3" actId="20577"/>
          <ac:spMkLst>
            <pc:docMk/>
            <pc:sldMk cId="2825172888" sldId="501"/>
            <ac:spMk id="3" creationId="{AFB9EB84-B990-0145-CE07-17B453ABA1D3}"/>
          </ac:spMkLst>
        </pc:spChg>
        <pc:spChg chg="del">
          <ac:chgData name="abhi.jayanty@quorum.co.uk" userId="S::urn:spo:guest#abhi.jayanty@quorum.co.uk::" providerId="AD" clId="Web-{1A165A62-C4E3-11C8-3DAF-756CF358913C}" dt="2026-03-19T10:23:14.205" v="4"/>
          <ac:spMkLst>
            <pc:docMk/>
            <pc:sldMk cId="2825172888" sldId="501"/>
            <ac:spMk id="8" creationId="{EE56F7DA-8D5A-62B9-CBBE-3D0B37B54DED}"/>
          </ac:spMkLst>
        </pc:spChg>
        <pc:picChg chg="mod">
          <ac:chgData name="abhi.jayanty@quorum.co.uk" userId="S::urn:spo:guest#abhi.jayanty@quorum.co.uk::" providerId="AD" clId="Web-{1A165A62-C4E3-11C8-3DAF-756CF358913C}" dt="2026-03-19T10:23:49.361" v="10" actId="1076"/>
          <ac:picMkLst>
            <pc:docMk/>
            <pc:sldMk cId="2825172888" sldId="501"/>
            <ac:picMk id="7" creationId="{83650438-32F1-BE65-1520-B6D577D8D643}"/>
          </ac:picMkLst>
        </pc:picChg>
      </pc:sldChg>
      <pc:sldChg chg="add replId">
        <pc:chgData name="abhi.jayanty@quorum.co.uk" userId="S::urn:spo:guest#abhi.jayanty@quorum.co.uk::" providerId="AD" clId="Web-{1A165A62-C4E3-11C8-3DAF-756CF358913C}" dt="2026-03-19T10:23:03.564" v="0"/>
        <pc:sldMkLst>
          <pc:docMk/>
          <pc:sldMk cId="1232283322" sldId="543"/>
        </pc:sldMkLst>
      </pc:sldChg>
      <pc:sldChg chg="addSp delSp modSp new">
        <pc:chgData name="abhi.jayanty@quorum.co.uk" userId="S::urn:spo:guest#abhi.jayanty@quorum.co.uk::" providerId="AD" clId="Web-{1A165A62-C4E3-11C8-3DAF-756CF358913C}" dt="2026-03-19T10:28:27.313" v="17" actId="1076"/>
        <pc:sldMkLst>
          <pc:docMk/>
          <pc:sldMk cId="2033449469" sldId="545"/>
        </pc:sldMkLst>
        <pc:spChg chg="del">
          <ac:chgData name="abhi.jayanty@quorum.co.uk" userId="S::urn:spo:guest#abhi.jayanty@quorum.co.uk::" providerId="AD" clId="Web-{1A165A62-C4E3-11C8-3DAF-756CF358913C}" dt="2026-03-19T10:28:13.438" v="14"/>
          <ac:spMkLst>
            <pc:docMk/>
            <pc:sldMk cId="2033449469" sldId="545"/>
            <ac:spMk id="3" creationId="{09B90B0F-A5C7-497F-AF84-B5FDBF87141D}"/>
          </ac:spMkLst>
        </pc:spChg>
        <pc:picChg chg="add mod ord">
          <ac:chgData name="abhi.jayanty@quorum.co.uk" userId="S::urn:spo:guest#abhi.jayanty@quorum.co.uk::" providerId="AD" clId="Web-{1A165A62-C4E3-11C8-3DAF-756CF358913C}" dt="2026-03-19T10:28:27.313" v="17" actId="1076"/>
          <ac:picMkLst>
            <pc:docMk/>
            <pc:sldMk cId="2033449469" sldId="545"/>
            <ac:picMk id="4" creationId="{C34813B3-5614-EBA4-5217-FB4E4E34B701}"/>
          </ac:picMkLst>
        </pc:picChg>
      </pc:sldChg>
      <pc:sldChg chg="addSp modSp add replId">
        <pc:chgData name="abhi.jayanty@quorum.co.uk" userId="S::urn:spo:guest#abhi.jayanty@quorum.co.uk::" providerId="AD" clId="Web-{1A165A62-C4E3-11C8-3DAF-756CF358913C}" dt="2026-03-19T10:35:42.076" v="29" actId="1076"/>
        <pc:sldMkLst>
          <pc:docMk/>
          <pc:sldMk cId="3594521806" sldId="546"/>
        </pc:sldMkLst>
        <pc:spChg chg="mod">
          <ac:chgData name="abhi.jayanty@quorum.co.uk" userId="S::urn:spo:guest#abhi.jayanty@quorum.co.uk::" providerId="AD" clId="Web-{1A165A62-C4E3-11C8-3DAF-756CF358913C}" dt="2026-03-19T10:35:29.560" v="25" actId="20577"/>
          <ac:spMkLst>
            <pc:docMk/>
            <pc:sldMk cId="3594521806" sldId="546"/>
            <ac:spMk id="3" creationId="{3ED5A022-C898-6F41-693D-CA32CA63AA8D}"/>
          </ac:spMkLst>
        </pc:spChg>
        <pc:picChg chg="add mod">
          <ac:chgData name="abhi.jayanty@quorum.co.uk" userId="S::urn:spo:guest#abhi.jayanty@quorum.co.uk::" providerId="AD" clId="Web-{1A165A62-C4E3-11C8-3DAF-756CF358913C}" dt="2026-03-19T10:35:42.076" v="29" actId="1076"/>
          <ac:picMkLst>
            <pc:docMk/>
            <pc:sldMk cId="3594521806" sldId="546"/>
            <ac:picMk id="4" creationId="{5EAA277A-00E7-A1CD-4E0D-B20474D2FC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067C6-9096-4AF8-8E44-5B8113E2F3D1}" type="datetimeFigureOut">
              <a:rPr lang="en-NL" smtClean="0"/>
              <a:t>03/19/2026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0655D-186D-4BB1-9440-CAEE87A4606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652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0655D-186D-4BB1-9440-CAEE87A46066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4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0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0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0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0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05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05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00146-3467-AF0B-3E55-4C060A0F0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EB9AE-28C6-6A49-9B8B-9CAA5EED8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C06A7-3254-2C88-A2A9-623311134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E95D9-BDAA-09B4-79DF-45161042A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8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5D536-DEC3-B0D7-520E-DBD06E6F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D8D03-317A-2527-F614-CFE5D494C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E78B6-FD1A-5691-D1D5-E502CC35A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983F7-8C27-82DB-2D70-1E04FEE6B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8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22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5512A-0540-148B-F25E-831C5B82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E7137-4BCD-31EA-2E78-2D3029EB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4B9F5-F168-E6EA-AE22-4206E9A6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0EA90-0376-85A8-428E-D7C8A078B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8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6879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96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30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C32F-B7BE-44B5-8AC0-B0E7FDA8A92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23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001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3CAFEF3-CC29-48AA-A369-909585A530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6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839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136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710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596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655D-186D-4BB1-9440-CAEE87A46066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861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BA4C-A33D-1932-3016-131BCBC4A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259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55411-E5B2-5DC6-55C2-F8FE5BCB1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4848"/>
            <a:ext cx="9144000" cy="25029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53A0-6461-EB72-0106-234603E0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4EC31-2305-0476-E3D5-4875E65DC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19476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8E3BA-8476-97E0-7050-14D79F03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3C6B3-D5EA-DB56-9464-16FEF8EF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DA74D-366D-B2D5-A554-ECC3809A6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897CC-C879-3563-54E2-67B1ADE59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137510-63DF-1B00-E153-DF88C45AF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5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19F98-B7B4-090B-BDDA-7B1C7076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56621-66C2-CFBC-9E7C-647A7BC7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020EC-17A3-4E25-2926-2C92134F6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FF936-B887-B5B2-6C78-7975738E7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24CB-68D4-3CB5-9C5D-8561B3E9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66A42-B5BF-D354-64A8-4BABA0DB5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8EAFD-7E5A-F3D1-F924-8681DCED7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74279-21C8-A84B-B21C-FA756C082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9C52956-70BA-DE4F-9431-BB3B2EE65619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C980A46A-3BAA-994E-ACC1-AF6099BD0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51951AC1-C199-154C-A970-91841E8F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503363"/>
            <a:ext cx="9753600" cy="2387600"/>
          </a:xfrm>
        </p:spPr>
        <p:txBody>
          <a:bodyPr anchor="ctr"/>
          <a:lstStyle>
            <a:lvl1pPr algn="ctr">
              <a:lnSpc>
                <a:spcPct val="110000"/>
              </a:lnSpc>
              <a:defRPr sz="6000">
                <a:solidFill>
                  <a:schemeClr val="bg1"/>
                </a:solidFill>
                <a:latin typeface="gatebase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4059238"/>
            <a:ext cx="98171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Roboto Regular"/>
                <a:cs typeface="Roboto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2DCBF-6412-28EA-97B1-597E4325EFC7}"/>
              </a:ext>
            </a:extLst>
          </p:cNvPr>
          <p:cNvSpPr txBox="1"/>
          <p:nvPr userDrawn="1"/>
        </p:nvSpPr>
        <p:spPr>
          <a:xfrm>
            <a:off x="96124" y="6537175"/>
            <a:ext cx="4846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i="0" kern="1200">
                <a:solidFill>
                  <a:srgbClr val="E6E6E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Copyright © 2026 Redgate</a:t>
            </a:r>
          </a:p>
        </p:txBody>
      </p:sp>
    </p:spTree>
    <p:extLst>
      <p:ext uri="{BB962C8B-B14F-4D97-AF65-F5344CB8AC3E}">
        <p14:creationId xmlns:p14="http://schemas.microsoft.com/office/powerpoint/2010/main" val="68942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in red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FB103-B488-A249-9437-0DF2BC2F8250}"/>
              </a:ext>
            </a:extLst>
          </p:cNvPr>
          <p:cNvGrpSpPr/>
          <p:nvPr userDrawn="1"/>
        </p:nvGrpSpPr>
        <p:grpSpPr>
          <a:xfrm>
            <a:off x="3352796" y="2802118"/>
            <a:ext cx="5246828" cy="1253763"/>
            <a:chOff x="676275" y="1096963"/>
            <a:chExt cx="5354638" cy="1279525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4E5EA918-EF89-ED43-BF01-3F65B3B5A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D374E611-A1CA-F548-9165-6071807F8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78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7D12A2A-007B-D44A-B137-59A068CC9C6C}"/>
              </a:ext>
            </a:extLst>
          </p:cNvPr>
          <p:cNvGrpSpPr/>
          <p:nvPr userDrawn="1"/>
        </p:nvGrpSpPr>
        <p:grpSpPr>
          <a:xfrm>
            <a:off x="3352796" y="2802118"/>
            <a:ext cx="5246828" cy="1253763"/>
            <a:chOff x="676275" y="1096963"/>
            <a:chExt cx="5354638" cy="1279525"/>
          </a:xfrm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D5AE6326-95DC-4D45-9AEC-242D36F32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8F75C11C-2A97-674A-8EF7-C2C2F7130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240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972B4-6962-164C-ABD2-FEEDD79CFEB2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15" name="Freeform 1">
              <a:extLst>
                <a:ext uri="{FF2B5EF4-FFF2-40B4-BE49-F238E27FC236}">
                  <a16:creationId xmlns:a16="http://schemas.microsoft.com/office/drawing/2014/main" id="{6957F26E-7714-074F-BAE6-962049A8F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27699352-24C0-0543-AFEC-4736A0589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gatebase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191919"/>
                </a:solidFill>
              </a:defRPr>
            </a:lvl4pPr>
            <a:lvl5pPr>
              <a:defRPr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243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spac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6B041D-5AC7-8245-B5CA-DF51DA851CB9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D01B407F-1CDB-7B43-A9EC-A84F7FDF1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32DCBBE5-501D-AC48-BDA0-99001A1A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F1E5A0-D425-C347-B9BD-EB00F8D1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825625"/>
            <a:ext cx="62103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2CC6-CE85-DA43-8D4F-7A9B810C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6B041D-5AC7-8245-B5CA-DF51DA851CB9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D01B407F-1CDB-7B43-A9EC-A84F7FDF1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32DCBBE5-501D-AC48-BDA0-99001A1A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F1E5A0-D425-C347-B9BD-EB00F8D14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4199" y="1825625"/>
            <a:ext cx="6282765" cy="4351338"/>
          </a:xfrm>
        </p:spPr>
        <p:txBody>
          <a:bodyPr/>
          <a:lstStyle/>
          <a:p>
            <a:pPr lvl="0"/>
            <a:r>
              <a:rPr lang="en-GB"/>
              <a:t>Click to edit Master text styles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2CC6-CE85-DA43-8D4F-7A9B810C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5FE7D6-0FBE-0E44-B05C-BE4982AF24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8004511" y="1361904"/>
            <a:ext cx="2868931" cy="3811464"/>
          </a:xfrm>
          <a:custGeom>
            <a:avLst/>
            <a:gdLst>
              <a:gd name="connsiteX0" fmla="*/ 1637650 w 3275301"/>
              <a:gd name="connsiteY0" fmla="*/ 0 h 4351339"/>
              <a:gd name="connsiteX1" fmla="*/ 3258526 w 3275301"/>
              <a:gd name="connsiteY1" fmla="*/ 351841 h 4351339"/>
              <a:gd name="connsiteX2" fmla="*/ 3275301 w 3275301"/>
              <a:gd name="connsiteY2" fmla="*/ 363113 h 4351339"/>
              <a:gd name="connsiteX3" fmla="*/ 3275301 w 3275301"/>
              <a:gd name="connsiteY3" fmla="*/ 1232932 h 4351339"/>
              <a:gd name="connsiteX4" fmla="*/ 3270751 w 3275301"/>
              <a:gd name="connsiteY4" fmla="*/ 1235989 h 4351339"/>
              <a:gd name="connsiteX5" fmla="*/ 3270751 w 3275301"/>
              <a:gd name="connsiteY5" fmla="*/ 3115351 h 4351339"/>
              <a:gd name="connsiteX6" fmla="*/ 3275301 w 3275301"/>
              <a:gd name="connsiteY6" fmla="*/ 3118409 h 4351339"/>
              <a:gd name="connsiteX7" fmla="*/ 3275301 w 3275301"/>
              <a:gd name="connsiteY7" fmla="*/ 3988226 h 4351339"/>
              <a:gd name="connsiteX8" fmla="*/ 3258526 w 3275301"/>
              <a:gd name="connsiteY8" fmla="*/ 3999499 h 4351339"/>
              <a:gd name="connsiteX9" fmla="*/ 1637650 w 3275301"/>
              <a:gd name="connsiteY9" fmla="*/ 4351339 h 4351339"/>
              <a:gd name="connsiteX10" fmla="*/ 16774 w 3275301"/>
              <a:gd name="connsiteY10" fmla="*/ 3999499 h 4351339"/>
              <a:gd name="connsiteX11" fmla="*/ 0 w 3275301"/>
              <a:gd name="connsiteY11" fmla="*/ 3988227 h 4351339"/>
              <a:gd name="connsiteX12" fmla="*/ 0 w 3275301"/>
              <a:gd name="connsiteY12" fmla="*/ 3118408 h 4351339"/>
              <a:gd name="connsiteX13" fmla="*/ 4547 w 3275301"/>
              <a:gd name="connsiteY13" fmla="*/ 3115352 h 4351339"/>
              <a:gd name="connsiteX14" fmla="*/ 4547 w 3275301"/>
              <a:gd name="connsiteY14" fmla="*/ 1235987 h 4351339"/>
              <a:gd name="connsiteX15" fmla="*/ 0 w 3275301"/>
              <a:gd name="connsiteY15" fmla="*/ 1232932 h 4351339"/>
              <a:gd name="connsiteX16" fmla="*/ 0 w 3275301"/>
              <a:gd name="connsiteY16" fmla="*/ 363113 h 4351339"/>
              <a:gd name="connsiteX17" fmla="*/ 16774 w 3275301"/>
              <a:gd name="connsiteY17" fmla="*/ 351841 h 4351339"/>
              <a:gd name="connsiteX18" fmla="*/ 1637650 w 3275301"/>
              <a:gd name="connsiteY18" fmla="*/ 0 h 435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75301" h="4351339">
                <a:moveTo>
                  <a:pt x="1637650" y="0"/>
                </a:moveTo>
                <a:cubicBezTo>
                  <a:pt x="2312373" y="0"/>
                  <a:pt x="2907251" y="139565"/>
                  <a:pt x="3258526" y="351841"/>
                </a:cubicBezTo>
                <a:lnTo>
                  <a:pt x="3275301" y="363113"/>
                </a:lnTo>
                <a:lnTo>
                  <a:pt x="3275301" y="1232932"/>
                </a:lnTo>
                <a:lnTo>
                  <a:pt x="3270751" y="1235989"/>
                </a:lnTo>
                <a:lnTo>
                  <a:pt x="3270751" y="3115351"/>
                </a:lnTo>
                <a:lnTo>
                  <a:pt x="3275301" y="3118409"/>
                </a:lnTo>
                <a:lnTo>
                  <a:pt x="3275301" y="3988226"/>
                </a:lnTo>
                <a:lnTo>
                  <a:pt x="3258526" y="3999499"/>
                </a:lnTo>
                <a:cubicBezTo>
                  <a:pt x="2907251" y="4211774"/>
                  <a:pt x="2312373" y="4351339"/>
                  <a:pt x="1637650" y="4351339"/>
                </a:cubicBezTo>
                <a:cubicBezTo>
                  <a:pt x="962927" y="4351339"/>
                  <a:pt x="368049" y="4211774"/>
                  <a:pt x="16774" y="3999499"/>
                </a:cubicBezTo>
                <a:lnTo>
                  <a:pt x="0" y="3988227"/>
                </a:lnTo>
                <a:lnTo>
                  <a:pt x="0" y="3118408"/>
                </a:lnTo>
                <a:lnTo>
                  <a:pt x="4547" y="3115352"/>
                </a:lnTo>
                <a:lnTo>
                  <a:pt x="4547" y="1235987"/>
                </a:lnTo>
                <a:lnTo>
                  <a:pt x="0" y="1232932"/>
                </a:lnTo>
                <a:lnTo>
                  <a:pt x="0" y="363113"/>
                </a:lnTo>
                <a:lnTo>
                  <a:pt x="16774" y="351841"/>
                </a:lnTo>
                <a:cubicBezTo>
                  <a:pt x="368049" y="139565"/>
                  <a:pt x="962927" y="0"/>
                  <a:pt x="163765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F1E5A0-D425-C347-B9BD-EB00F8D14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4200" y="1825625"/>
            <a:ext cx="6210300" cy="4351338"/>
          </a:xfrm>
        </p:spPr>
        <p:txBody>
          <a:bodyPr/>
          <a:lstStyle/>
          <a:p>
            <a:pPr lvl="0"/>
            <a:r>
              <a:rPr lang="en-GB"/>
              <a:t>Click to edit Master text styles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2CC6-CE85-DA43-8D4F-7A9B810C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65125"/>
            <a:ext cx="6210300" cy="1325563"/>
          </a:xfrm>
        </p:spPr>
        <p:txBody>
          <a:bodyPr/>
          <a:lstStyle/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30DD0B5-7F5A-6E41-9195-D528F18E2D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6721195" y="0"/>
            <a:ext cx="5470805" cy="6858000"/>
          </a:xfrm>
          <a:custGeom>
            <a:avLst/>
            <a:gdLst>
              <a:gd name="connsiteX0" fmla="*/ 2273191 w 5470805"/>
              <a:gd name="connsiteY0" fmla="*/ 0 h 6858000"/>
              <a:gd name="connsiteX1" fmla="*/ 3552358 w 5470805"/>
              <a:gd name="connsiteY1" fmla="*/ 0 h 6858000"/>
              <a:gd name="connsiteX2" fmla="*/ 5419407 w 5470805"/>
              <a:gd name="connsiteY2" fmla="*/ 0 h 6858000"/>
              <a:gd name="connsiteX3" fmla="*/ 5470805 w 5470805"/>
              <a:gd name="connsiteY3" fmla="*/ 0 h 6858000"/>
              <a:gd name="connsiteX4" fmla="*/ 5470805 w 5470805"/>
              <a:gd name="connsiteY4" fmla="*/ 14733 h 6858000"/>
              <a:gd name="connsiteX5" fmla="*/ 5470805 w 5470805"/>
              <a:gd name="connsiteY5" fmla="*/ 1846729 h 6858000"/>
              <a:gd name="connsiteX6" fmla="*/ 5470805 w 5470805"/>
              <a:gd name="connsiteY6" fmla="*/ 6858000 h 6858000"/>
              <a:gd name="connsiteX7" fmla="*/ 1166884 w 5470805"/>
              <a:gd name="connsiteY7" fmla="*/ 6858000 h 6858000"/>
              <a:gd name="connsiteX8" fmla="*/ 0 w 5470805"/>
              <a:gd name="connsiteY8" fmla="*/ 1181100 h 6858000"/>
              <a:gd name="connsiteX9" fmla="*/ 2067599 w 5470805"/>
              <a:gd name="connsiteY9" fmla="*/ 58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0805" h="6858000">
                <a:moveTo>
                  <a:pt x="2273191" y="0"/>
                </a:moveTo>
                <a:lnTo>
                  <a:pt x="3552358" y="0"/>
                </a:lnTo>
                <a:lnTo>
                  <a:pt x="5419407" y="0"/>
                </a:lnTo>
                <a:lnTo>
                  <a:pt x="5470805" y="0"/>
                </a:lnTo>
                <a:lnTo>
                  <a:pt x="5470805" y="14733"/>
                </a:lnTo>
                <a:lnTo>
                  <a:pt x="5470805" y="1846729"/>
                </a:lnTo>
                <a:lnTo>
                  <a:pt x="5470805" y="6858000"/>
                </a:lnTo>
                <a:lnTo>
                  <a:pt x="1166884" y="6858000"/>
                </a:lnTo>
                <a:lnTo>
                  <a:pt x="0" y="1181100"/>
                </a:lnTo>
                <a:cubicBezTo>
                  <a:pt x="565117" y="722336"/>
                  <a:pt x="1263460" y="313206"/>
                  <a:pt x="2067599" y="582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>
                <a:highlight>
                  <a:srgbClr val="FFFF00"/>
                </a:highligh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C045-0601-B394-B698-56AB63F7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5876A-9D68-A9E0-444C-EAC96D1AB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BB47-2380-3524-05CF-665C2664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082"/>
            <a:ext cx="4114800" cy="365125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8D7FC-0AAF-FF33-DFD0-6FE590B20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7621" cy="16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5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6B041D-5AC7-8245-B5CA-DF51DA851CB9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D01B407F-1CDB-7B43-A9EC-A84F7FDF1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32DCBBE5-501D-AC48-BDA0-99001A1A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F1E5A0-D425-C347-B9BD-EB00F8D1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825625"/>
            <a:ext cx="62103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2CC6-CE85-DA43-8D4F-7A9B810C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F3B090-2211-5A4C-AC0F-8A940E3DA7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6725" y="1844515"/>
            <a:ext cx="4733365" cy="5013483"/>
          </a:xfrm>
          <a:custGeom>
            <a:avLst/>
            <a:gdLst>
              <a:gd name="connsiteX0" fmla="*/ 0 w 4726641"/>
              <a:gd name="connsiteY0" fmla="*/ 0 h 4370294"/>
              <a:gd name="connsiteX1" fmla="*/ 4726641 w 4726641"/>
              <a:gd name="connsiteY1" fmla="*/ 0 h 4370294"/>
              <a:gd name="connsiteX2" fmla="*/ 4726641 w 4726641"/>
              <a:gd name="connsiteY2" fmla="*/ 4370294 h 4370294"/>
              <a:gd name="connsiteX3" fmla="*/ 0 w 4726641"/>
              <a:gd name="connsiteY3" fmla="*/ 4370294 h 4370294"/>
              <a:gd name="connsiteX4" fmla="*/ 0 w 4726641"/>
              <a:gd name="connsiteY4" fmla="*/ 0 h 4370294"/>
              <a:gd name="connsiteX0" fmla="*/ 0 w 4733365"/>
              <a:gd name="connsiteY0" fmla="*/ 0 h 4820771"/>
              <a:gd name="connsiteX1" fmla="*/ 4733365 w 4733365"/>
              <a:gd name="connsiteY1" fmla="*/ 450477 h 4820771"/>
              <a:gd name="connsiteX2" fmla="*/ 4733365 w 4733365"/>
              <a:gd name="connsiteY2" fmla="*/ 4820771 h 4820771"/>
              <a:gd name="connsiteX3" fmla="*/ 6724 w 4733365"/>
              <a:gd name="connsiteY3" fmla="*/ 4820771 h 4820771"/>
              <a:gd name="connsiteX4" fmla="*/ 0 w 4733365"/>
              <a:gd name="connsiteY4" fmla="*/ 0 h 4820771"/>
              <a:gd name="connsiteX0" fmla="*/ 0 w 4733365"/>
              <a:gd name="connsiteY0" fmla="*/ 149451 h 4970222"/>
              <a:gd name="connsiteX1" fmla="*/ 4733365 w 4733365"/>
              <a:gd name="connsiteY1" fmla="*/ 599928 h 4970222"/>
              <a:gd name="connsiteX2" fmla="*/ 4733365 w 4733365"/>
              <a:gd name="connsiteY2" fmla="*/ 4970222 h 4970222"/>
              <a:gd name="connsiteX3" fmla="*/ 6724 w 4733365"/>
              <a:gd name="connsiteY3" fmla="*/ 4970222 h 4970222"/>
              <a:gd name="connsiteX4" fmla="*/ 0 w 4733365"/>
              <a:gd name="connsiteY4" fmla="*/ 149451 h 4970222"/>
              <a:gd name="connsiteX0" fmla="*/ 0 w 4733365"/>
              <a:gd name="connsiteY0" fmla="*/ 198640 h 5019411"/>
              <a:gd name="connsiteX1" fmla="*/ 4733365 w 4733365"/>
              <a:gd name="connsiteY1" fmla="*/ 649117 h 5019411"/>
              <a:gd name="connsiteX2" fmla="*/ 4733365 w 4733365"/>
              <a:gd name="connsiteY2" fmla="*/ 5019411 h 5019411"/>
              <a:gd name="connsiteX3" fmla="*/ 6724 w 4733365"/>
              <a:gd name="connsiteY3" fmla="*/ 5019411 h 5019411"/>
              <a:gd name="connsiteX4" fmla="*/ 0 w 4733365"/>
              <a:gd name="connsiteY4" fmla="*/ 198640 h 5019411"/>
              <a:gd name="connsiteX0" fmla="*/ 0 w 4733365"/>
              <a:gd name="connsiteY0" fmla="*/ 192712 h 5013483"/>
              <a:gd name="connsiteX1" fmla="*/ 4733365 w 4733365"/>
              <a:gd name="connsiteY1" fmla="*/ 643189 h 5013483"/>
              <a:gd name="connsiteX2" fmla="*/ 4733365 w 4733365"/>
              <a:gd name="connsiteY2" fmla="*/ 5013483 h 5013483"/>
              <a:gd name="connsiteX3" fmla="*/ 6724 w 4733365"/>
              <a:gd name="connsiteY3" fmla="*/ 5013483 h 5013483"/>
              <a:gd name="connsiteX4" fmla="*/ 0 w 4733365"/>
              <a:gd name="connsiteY4" fmla="*/ 192712 h 5013483"/>
              <a:gd name="connsiteX0" fmla="*/ 0 w 4733365"/>
              <a:gd name="connsiteY0" fmla="*/ 192712 h 5013483"/>
              <a:gd name="connsiteX1" fmla="*/ 4733365 w 4733365"/>
              <a:gd name="connsiteY1" fmla="*/ 643189 h 5013483"/>
              <a:gd name="connsiteX2" fmla="*/ 4733365 w 4733365"/>
              <a:gd name="connsiteY2" fmla="*/ 5013483 h 5013483"/>
              <a:gd name="connsiteX3" fmla="*/ 6724 w 4733365"/>
              <a:gd name="connsiteY3" fmla="*/ 5013483 h 5013483"/>
              <a:gd name="connsiteX4" fmla="*/ 0 w 4733365"/>
              <a:gd name="connsiteY4" fmla="*/ 192712 h 501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3365" h="5013483">
                <a:moveTo>
                  <a:pt x="0" y="192712"/>
                </a:moveTo>
                <a:cubicBezTo>
                  <a:pt x="2149288" y="-262247"/>
                  <a:pt x="4029636" y="170300"/>
                  <a:pt x="4733365" y="643189"/>
                </a:cubicBezTo>
                <a:lnTo>
                  <a:pt x="4733365" y="5013483"/>
                </a:lnTo>
                <a:lnTo>
                  <a:pt x="6724" y="5013483"/>
                </a:lnTo>
                <a:cubicBezTo>
                  <a:pt x="4483" y="3406559"/>
                  <a:pt x="2241" y="1799636"/>
                  <a:pt x="0" y="19271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h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F1E5A0-D425-C347-B9BD-EB00F8D14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4658" y="4911408"/>
            <a:ext cx="2774963" cy="94059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r>
              <a:rPr lang="en-US"/>
              <a:t>Something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2CC6-CE85-DA43-8D4F-7A9B810C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6DBC66-16A3-B04D-A8D8-8142C635BA4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069901" y="4911408"/>
            <a:ext cx="2774963" cy="94059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r>
              <a:rPr lang="en-US"/>
              <a:t>Something goes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1176B2-2101-B04E-8F1B-08B5EA78EEE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78154" y="4911408"/>
            <a:ext cx="2774963" cy="94059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r>
              <a:rPr lang="en-US"/>
              <a:t>Something goes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AB31DB-FBDF-F643-B30C-8D0EE6AB2F7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86406" y="4911408"/>
            <a:ext cx="2774963" cy="94059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r>
              <a:rPr lang="en-US"/>
              <a:t>Something goes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67F532-F835-E744-95EA-375B8B7A1F79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24" name="Freeform 1">
              <a:extLst>
                <a:ext uri="{FF2B5EF4-FFF2-40B4-BE49-F238E27FC236}">
                  <a16:creationId xmlns:a16="http://schemas.microsoft.com/office/drawing/2014/main" id="{48ED5FFD-777C-2E48-9B6C-6B6812D6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B254F71A-3BB4-E14B-98B8-F2BAE0BF2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152927-0757-6443-A3BA-AB7A136C3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56" y="3962385"/>
            <a:ext cx="2774963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2113C95-47EB-844D-A98A-BB68168A92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292" y="3962385"/>
            <a:ext cx="2774963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8707229-23A4-D644-9A58-E7D4AFBE25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8154" y="3962385"/>
            <a:ext cx="2774963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B70474B-3124-524D-A3D6-05F700E22E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9901" y="3962385"/>
            <a:ext cx="2774963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h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2CC6-CE85-DA43-8D4F-7A9B810C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67F532-F835-E744-95EA-375B8B7A1F79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24" name="Freeform 1">
              <a:extLst>
                <a:ext uri="{FF2B5EF4-FFF2-40B4-BE49-F238E27FC236}">
                  <a16:creationId xmlns:a16="http://schemas.microsoft.com/office/drawing/2014/main" id="{48ED5FFD-777C-2E48-9B6C-6B6812D6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B254F71A-3BB4-E14B-98B8-F2BAE0BF2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76CF0B3-9496-D045-9B84-3013FD3D3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122412" y="1810874"/>
            <a:ext cx="2193321" cy="2913895"/>
          </a:xfrm>
          <a:custGeom>
            <a:avLst/>
            <a:gdLst>
              <a:gd name="connsiteX0" fmla="*/ 1637650 w 3275301"/>
              <a:gd name="connsiteY0" fmla="*/ 0 h 4351339"/>
              <a:gd name="connsiteX1" fmla="*/ 3258526 w 3275301"/>
              <a:gd name="connsiteY1" fmla="*/ 351841 h 4351339"/>
              <a:gd name="connsiteX2" fmla="*/ 3275301 w 3275301"/>
              <a:gd name="connsiteY2" fmla="*/ 363113 h 4351339"/>
              <a:gd name="connsiteX3" fmla="*/ 3275301 w 3275301"/>
              <a:gd name="connsiteY3" fmla="*/ 1232932 h 4351339"/>
              <a:gd name="connsiteX4" fmla="*/ 3270751 w 3275301"/>
              <a:gd name="connsiteY4" fmla="*/ 1235989 h 4351339"/>
              <a:gd name="connsiteX5" fmla="*/ 3270751 w 3275301"/>
              <a:gd name="connsiteY5" fmla="*/ 3115351 h 4351339"/>
              <a:gd name="connsiteX6" fmla="*/ 3275301 w 3275301"/>
              <a:gd name="connsiteY6" fmla="*/ 3118409 h 4351339"/>
              <a:gd name="connsiteX7" fmla="*/ 3275301 w 3275301"/>
              <a:gd name="connsiteY7" fmla="*/ 3988226 h 4351339"/>
              <a:gd name="connsiteX8" fmla="*/ 3258526 w 3275301"/>
              <a:gd name="connsiteY8" fmla="*/ 3999499 h 4351339"/>
              <a:gd name="connsiteX9" fmla="*/ 1637650 w 3275301"/>
              <a:gd name="connsiteY9" fmla="*/ 4351339 h 4351339"/>
              <a:gd name="connsiteX10" fmla="*/ 16774 w 3275301"/>
              <a:gd name="connsiteY10" fmla="*/ 3999499 h 4351339"/>
              <a:gd name="connsiteX11" fmla="*/ 0 w 3275301"/>
              <a:gd name="connsiteY11" fmla="*/ 3988227 h 4351339"/>
              <a:gd name="connsiteX12" fmla="*/ 0 w 3275301"/>
              <a:gd name="connsiteY12" fmla="*/ 3118408 h 4351339"/>
              <a:gd name="connsiteX13" fmla="*/ 4547 w 3275301"/>
              <a:gd name="connsiteY13" fmla="*/ 3115352 h 4351339"/>
              <a:gd name="connsiteX14" fmla="*/ 4547 w 3275301"/>
              <a:gd name="connsiteY14" fmla="*/ 1235987 h 4351339"/>
              <a:gd name="connsiteX15" fmla="*/ 0 w 3275301"/>
              <a:gd name="connsiteY15" fmla="*/ 1232932 h 4351339"/>
              <a:gd name="connsiteX16" fmla="*/ 0 w 3275301"/>
              <a:gd name="connsiteY16" fmla="*/ 363113 h 4351339"/>
              <a:gd name="connsiteX17" fmla="*/ 16774 w 3275301"/>
              <a:gd name="connsiteY17" fmla="*/ 351841 h 4351339"/>
              <a:gd name="connsiteX18" fmla="*/ 1637650 w 3275301"/>
              <a:gd name="connsiteY18" fmla="*/ 0 h 435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75301" h="4351339">
                <a:moveTo>
                  <a:pt x="1637650" y="0"/>
                </a:moveTo>
                <a:cubicBezTo>
                  <a:pt x="2312373" y="0"/>
                  <a:pt x="2907251" y="139565"/>
                  <a:pt x="3258526" y="351841"/>
                </a:cubicBezTo>
                <a:lnTo>
                  <a:pt x="3275301" y="363113"/>
                </a:lnTo>
                <a:lnTo>
                  <a:pt x="3275301" y="1232932"/>
                </a:lnTo>
                <a:lnTo>
                  <a:pt x="3270751" y="1235989"/>
                </a:lnTo>
                <a:lnTo>
                  <a:pt x="3270751" y="3115351"/>
                </a:lnTo>
                <a:lnTo>
                  <a:pt x="3275301" y="3118409"/>
                </a:lnTo>
                <a:lnTo>
                  <a:pt x="3275301" y="3988226"/>
                </a:lnTo>
                <a:lnTo>
                  <a:pt x="3258526" y="3999499"/>
                </a:lnTo>
                <a:cubicBezTo>
                  <a:pt x="2907251" y="4211774"/>
                  <a:pt x="2312373" y="4351339"/>
                  <a:pt x="1637650" y="4351339"/>
                </a:cubicBezTo>
                <a:cubicBezTo>
                  <a:pt x="962927" y="4351339"/>
                  <a:pt x="368049" y="4211774"/>
                  <a:pt x="16774" y="3999499"/>
                </a:cubicBezTo>
                <a:lnTo>
                  <a:pt x="0" y="3988227"/>
                </a:lnTo>
                <a:lnTo>
                  <a:pt x="0" y="3118408"/>
                </a:lnTo>
                <a:lnTo>
                  <a:pt x="4547" y="3115352"/>
                </a:lnTo>
                <a:lnTo>
                  <a:pt x="4547" y="1235987"/>
                </a:lnTo>
                <a:lnTo>
                  <a:pt x="0" y="1232932"/>
                </a:lnTo>
                <a:lnTo>
                  <a:pt x="0" y="363113"/>
                </a:lnTo>
                <a:lnTo>
                  <a:pt x="16774" y="351841"/>
                </a:lnTo>
                <a:cubicBezTo>
                  <a:pt x="368049" y="139565"/>
                  <a:pt x="962927" y="0"/>
                  <a:pt x="163765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8AF89F4-1287-AE41-AB70-3526BD8AC5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4999339" y="1810874"/>
            <a:ext cx="2193321" cy="2913895"/>
          </a:xfrm>
          <a:custGeom>
            <a:avLst/>
            <a:gdLst>
              <a:gd name="connsiteX0" fmla="*/ 1637650 w 3275301"/>
              <a:gd name="connsiteY0" fmla="*/ 0 h 4351339"/>
              <a:gd name="connsiteX1" fmla="*/ 3258526 w 3275301"/>
              <a:gd name="connsiteY1" fmla="*/ 351841 h 4351339"/>
              <a:gd name="connsiteX2" fmla="*/ 3275301 w 3275301"/>
              <a:gd name="connsiteY2" fmla="*/ 363113 h 4351339"/>
              <a:gd name="connsiteX3" fmla="*/ 3275301 w 3275301"/>
              <a:gd name="connsiteY3" fmla="*/ 1232932 h 4351339"/>
              <a:gd name="connsiteX4" fmla="*/ 3270751 w 3275301"/>
              <a:gd name="connsiteY4" fmla="*/ 1235989 h 4351339"/>
              <a:gd name="connsiteX5" fmla="*/ 3270751 w 3275301"/>
              <a:gd name="connsiteY5" fmla="*/ 3115351 h 4351339"/>
              <a:gd name="connsiteX6" fmla="*/ 3275301 w 3275301"/>
              <a:gd name="connsiteY6" fmla="*/ 3118409 h 4351339"/>
              <a:gd name="connsiteX7" fmla="*/ 3275301 w 3275301"/>
              <a:gd name="connsiteY7" fmla="*/ 3988226 h 4351339"/>
              <a:gd name="connsiteX8" fmla="*/ 3258526 w 3275301"/>
              <a:gd name="connsiteY8" fmla="*/ 3999499 h 4351339"/>
              <a:gd name="connsiteX9" fmla="*/ 1637650 w 3275301"/>
              <a:gd name="connsiteY9" fmla="*/ 4351339 h 4351339"/>
              <a:gd name="connsiteX10" fmla="*/ 16774 w 3275301"/>
              <a:gd name="connsiteY10" fmla="*/ 3999499 h 4351339"/>
              <a:gd name="connsiteX11" fmla="*/ 0 w 3275301"/>
              <a:gd name="connsiteY11" fmla="*/ 3988227 h 4351339"/>
              <a:gd name="connsiteX12" fmla="*/ 0 w 3275301"/>
              <a:gd name="connsiteY12" fmla="*/ 3118408 h 4351339"/>
              <a:gd name="connsiteX13" fmla="*/ 4547 w 3275301"/>
              <a:gd name="connsiteY13" fmla="*/ 3115352 h 4351339"/>
              <a:gd name="connsiteX14" fmla="*/ 4547 w 3275301"/>
              <a:gd name="connsiteY14" fmla="*/ 1235987 h 4351339"/>
              <a:gd name="connsiteX15" fmla="*/ 0 w 3275301"/>
              <a:gd name="connsiteY15" fmla="*/ 1232932 h 4351339"/>
              <a:gd name="connsiteX16" fmla="*/ 0 w 3275301"/>
              <a:gd name="connsiteY16" fmla="*/ 363113 h 4351339"/>
              <a:gd name="connsiteX17" fmla="*/ 16774 w 3275301"/>
              <a:gd name="connsiteY17" fmla="*/ 351841 h 4351339"/>
              <a:gd name="connsiteX18" fmla="*/ 1637650 w 3275301"/>
              <a:gd name="connsiteY18" fmla="*/ 0 h 435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75301" h="4351339">
                <a:moveTo>
                  <a:pt x="1637650" y="0"/>
                </a:moveTo>
                <a:cubicBezTo>
                  <a:pt x="2312373" y="0"/>
                  <a:pt x="2907251" y="139565"/>
                  <a:pt x="3258526" y="351841"/>
                </a:cubicBezTo>
                <a:lnTo>
                  <a:pt x="3275301" y="363113"/>
                </a:lnTo>
                <a:lnTo>
                  <a:pt x="3275301" y="1232932"/>
                </a:lnTo>
                <a:lnTo>
                  <a:pt x="3270751" y="1235989"/>
                </a:lnTo>
                <a:lnTo>
                  <a:pt x="3270751" y="3115351"/>
                </a:lnTo>
                <a:lnTo>
                  <a:pt x="3275301" y="3118409"/>
                </a:lnTo>
                <a:lnTo>
                  <a:pt x="3275301" y="3988226"/>
                </a:lnTo>
                <a:lnTo>
                  <a:pt x="3258526" y="3999499"/>
                </a:lnTo>
                <a:cubicBezTo>
                  <a:pt x="2907251" y="4211774"/>
                  <a:pt x="2312373" y="4351339"/>
                  <a:pt x="1637650" y="4351339"/>
                </a:cubicBezTo>
                <a:cubicBezTo>
                  <a:pt x="962927" y="4351339"/>
                  <a:pt x="368049" y="4211774"/>
                  <a:pt x="16774" y="3999499"/>
                </a:cubicBezTo>
                <a:lnTo>
                  <a:pt x="0" y="3988227"/>
                </a:lnTo>
                <a:lnTo>
                  <a:pt x="0" y="3118408"/>
                </a:lnTo>
                <a:lnTo>
                  <a:pt x="4547" y="3115352"/>
                </a:lnTo>
                <a:lnTo>
                  <a:pt x="4547" y="1235987"/>
                </a:lnTo>
                <a:lnTo>
                  <a:pt x="0" y="1232932"/>
                </a:lnTo>
                <a:lnTo>
                  <a:pt x="0" y="363113"/>
                </a:lnTo>
                <a:lnTo>
                  <a:pt x="16774" y="351841"/>
                </a:lnTo>
                <a:cubicBezTo>
                  <a:pt x="368049" y="139565"/>
                  <a:pt x="962927" y="0"/>
                  <a:pt x="163765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A2F925C-D911-4145-8D09-3EB7839C93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76267" y="1810874"/>
            <a:ext cx="2193321" cy="2913895"/>
          </a:xfrm>
          <a:custGeom>
            <a:avLst/>
            <a:gdLst>
              <a:gd name="connsiteX0" fmla="*/ 1637650 w 3275301"/>
              <a:gd name="connsiteY0" fmla="*/ 0 h 4351339"/>
              <a:gd name="connsiteX1" fmla="*/ 3258526 w 3275301"/>
              <a:gd name="connsiteY1" fmla="*/ 351841 h 4351339"/>
              <a:gd name="connsiteX2" fmla="*/ 3275301 w 3275301"/>
              <a:gd name="connsiteY2" fmla="*/ 363113 h 4351339"/>
              <a:gd name="connsiteX3" fmla="*/ 3275301 w 3275301"/>
              <a:gd name="connsiteY3" fmla="*/ 1232932 h 4351339"/>
              <a:gd name="connsiteX4" fmla="*/ 3270751 w 3275301"/>
              <a:gd name="connsiteY4" fmla="*/ 1235989 h 4351339"/>
              <a:gd name="connsiteX5" fmla="*/ 3270751 w 3275301"/>
              <a:gd name="connsiteY5" fmla="*/ 3115351 h 4351339"/>
              <a:gd name="connsiteX6" fmla="*/ 3275301 w 3275301"/>
              <a:gd name="connsiteY6" fmla="*/ 3118409 h 4351339"/>
              <a:gd name="connsiteX7" fmla="*/ 3275301 w 3275301"/>
              <a:gd name="connsiteY7" fmla="*/ 3988226 h 4351339"/>
              <a:gd name="connsiteX8" fmla="*/ 3258526 w 3275301"/>
              <a:gd name="connsiteY8" fmla="*/ 3999499 h 4351339"/>
              <a:gd name="connsiteX9" fmla="*/ 1637650 w 3275301"/>
              <a:gd name="connsiteY9" fmla="*/ 4351339 h 4351339"/>
              <a:gd name="connsiteX10" fmla="*/ 16774 w 3275301"/>
              <a:gd name="connsiteY10" fmla="*/ 3999499 h 4351339"/>
              <a:gd name="connsiteX11" fmla="*/ 0 w 3275301"/>
              <a:gd name="connsiteY11" fmla="*/ 3988227 h 4351339"/>
              <a:gd name="connsiteX12" fmla="*/ 0 w 3275301"/>
              <a:gd name="connsiteY12" fmla="*/ 3118408 h 4351339"/>
              <a:gd name="connsiteX13" fmla="*/ 4547 w 3275301"/>
              <a:gd name="connsiteY13" fmla="*/ 3115352 h 4351339"/>
              <a:gd name="connsiteX14" fmla="*/ 4547 w 3275301"/>
              <a:gd name="connsiteY14" fmla="*/ 1235987 h 4351339"/>
              <a:gd name="connsiteX15" fmla="*/ 0 w 3275301"/>
              <a:gd name="connsiteY15" fmla="*/ 1232932 h 4351339"/>
              <a:gd name="connsiteX16" fmla="*/ 0 w 3275301"/>
              <a:gd name="connsiteY16" fmla="*/ 363113 h 4351339"/>
              <a:gd name="connsiteX17" fmla="*/ 16774 w 3275301"/>
              <a:gd name="connsiteY17" fmla="*/ 351841 h 4351339"/>
              <a:gd name="connsiteX18" fmla="*/ 1637650 w 3275301"/>
              <a:gd name="connsiteY18" fmla="*/ 0 h 435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75301" h="4351339">
                <a:moveTo>
                  <a:pt x="1637650" y="0"/>
                </a:moveTo>
                <a:cubicBezTo>
                  <a:pt x="2312373" y="0"/>
                  <a:pt x="2907251" y="139565"/>
                  <a:pt x="3258526" y="351841"/>
                </a:cubicBezTo>
                <a:lnTo>
                  <a:pt x="3275301" y="363113"/>
                </a:lnTo>
                <a:lnTo>
                  <a:pt x="3275301" y="1232932"/>
                </a:lnTo>
                <a:lnTo>
                  <a:pt x="3270751" y="1235989"/>
                </a:lnTo>
                <a:lnTo>
                  <a:pt x="3270751" y="3115351"/>
                </a:lnTo>
                <a:lnTo>
                  <a:pt x="3275301" y="3118409"/>
                </a:lnTo>
                <a:lnTo>
                  <a:pt x="3275301" y="3988226"/>
                </a:lnTo>
                <a:lnTo>
                  <a:pt x="3258526" y="3999499"/>
                </a:lnTo>
                <a:cubicBezTo>
                  <a:pt x="2907251" y="4211774"/>
                  <a:pt x="2312373" y="4351339"/>
                  <a:pt x="1637650" y="4351339"/>
                </a:cubicBezTo>
                <a:cubicBezTo>
                  <a:pt x="962927" y="4351339"/>
                  <a:pt x="368049" y="4211774"/>
                  <a:pt x="16774" y="3999499"/>
                </a:cubicBezTo>
                <a:lnTo>
                  <a:pt x="0" y="3988227"/>
                </a:lnTo>
                <a:lnTo>
                  <a:pt x="0" y="3118408"/>
                </a:lnTo>
                <a:lnTo>
                  <a:pt x="4547" y="3115352"/>
                </a:lnTo>
                <a:lnTo>
                  <a:pt x="4547" y="1235987"/>
                </a:lnTo>
                <a:lnTo>
                  <a:pt x="0" y="1232932"/>
                </a:lnTo>
                <a:lnTo>
                  <a:pt x="0" y="363113"/>
                </a:lnTo>
                <a:lnTo>
                  <a:pt x="16774" y="351841"/>
                </a:lnTo>
                <a:cubicBezTo>
                  <a:pt x="368049" y="139565"/>
                  <a:pt x="962927" y="0"/>
                  <a:pt x="163765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BB86CE64-B29B-BE40-926D-A040582E3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750" y="5017135"/>
            <a:ext cx="3270646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D214595-CF2F-B34C-9633-B7013D757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677" y="5017135"/>
            <a:ext cx="3270646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A9A987C-4A7C-E740-A22A-52E4E6265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7604" y="5017135"/>
            <a:ext cx="3270646" cy="810863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gatebase Medium" pitchFamily="2" charset="77"/>
              </a:defRPr>
            </a:lvl1pPr>
          </a:lstStyle>
          <a:p>
            <a:pPr lvl="0"/>
            <a:r>
              <a:rPr lang="en-US">
                <a:latin typeface="gatebase Medium" pitchFamily="2" charset="77"/>
              </a:rPr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pag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96900"/>
            <a:ext cx="9753600" cy="4965699"/>
          </a:xfrm>
        </p:spPr>
        <p:txBody>
          <a:bodyPr anchor="ctr"/>
          <a:lstStyle>
            <a:lvl1pPr algn="ctr">
              <a:lnSpc>
                <a:spcPct val="120000"/>
              </a:lnSpc>
              <a:defRPr sz="6000">
                <a:solidFill>
                  <a:schemeClr val="bg1"/>
                </a:solidFill>
                <a:latin typeface="gatebase Medium" pitchFamily="2" charset="77"/>
              </a:defRPr>
            </a:lvl1pPr>
          </a:lstStyle>
          <a:p>
            <a:r>
              <a:rPr lang="en-US"/>
              <a:t>This is a breaker page, it can be used to split topics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28F324-3C1C-BC4C-99C0-268B62C4210C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12" name="Freeform 1">
              <a:extLst>
                <a:ext uri="{FF2B5EF4-FFF2-40B4-BE49-F238E27FC236}">
                  <a16:creationId xmlns:a16="http://schemas.microsoft.com/office/drawing/2014/main" id="{D0A15D9C-51F1-1449-AC10-D78E55B44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3ED01779-C7E5-4241-A82E-60E0762E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3630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eaker page sub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417082"/>
            <a:ext cx="100203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  <a:latin typeface="gatebase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4735079"/>
            <a:ext cx="10515600" cy="1214458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191919"/>
                </a:solidFill>
              </a:defRPr>
            </a:lvl4pPr>
            <a:lvl5pPr>
              <a:defRPr>
                <a:solidFill>
                  <a:srgbClr val="19191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F54C2-ECBD-DE4D-9390-A66AA7605BCA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12" name="Freeform 1">
              <a:extLst>
                <a:ext uri="{FF2B5EF4-FFF2-40B4-BE49-F238E27FC236}">
                  <a16:creationId xmlns:a16="http://schemas.microsoft.com/office/drawing/2014/main" id="{FF60F3CE-15AB-0A4E-AC91-B34352FE3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02E56180-A420-B347-9A90-77DD3C20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9617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D5B558A-B2EC-8C4D-A20D-E7B056A11B2F}"/>
              </a:ext>
            </a:extLst>
          </p:cNvPr>
          <p:cNvGrpSpPr/>
          <p:nvPr userDrawn="1"/>
        </p:nvGrpSpPr>
        <p:grpSpPr>
          <a:xfrm>
            <a:off x="10061333" y="6101613"/>
            <a:ext cx="1783531" cy="426186"/>
            <a:chOff x="676275" y="1096963"/>
            <a:chExt cx="5354638" cy="1279525"/>
          </a:xfrm>
        </p:grpSpPr>
        <p:sp>
          <p:nvSpPr>
            <p:cNvPr id="12" name="Freeform 1">
              <a:extLst>
                <a:ext uri="{FF2B5EF4-FFF2-40B4-BE49-F238E27FC236}">
                  <a16:creationId xmlns:a16="http://schemas.microsoft.com/office/drawing/2014/main" id="{3B8313DD-220F-1D41-B103-B25ADB7B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1096963"/>
              <a:ext cx="960438" cy="1279525"/>
            </a:xfrm>
            <a:custGeom>
              <a:avLst/>
              <a:gdLst>
                <a:gd name="T0" fmla="*/ 2027 w 2667"/>
                <a:gd name="T1" fmla="*/ 1613 h 3553"/>
                <a:gd name="T2" fmla="*/ 1030 w 2667"/>
                <a:gd name="T3" fmla="*/ 1588 h 3553"/>
                <a:gd name="T4" fmla="*/ 1376 w 2667"/>
                <a:gd name="T5" fmla="*/ 1956 h 3553"/>
                <a:gd name="T6" fmla="*/ 2027 w 2667"/>
                <a:gd name="T7" fmla="*/ 1938 h 3553"/>
                <a:gd name="T8" fmla="*/ 2027 w 2667"/>
                <a:gd name="T9" fmla="*/ 1613 h 3553"/>
                <a:gd name="T10" fmla="*/ 1877 w 2667"/>
                <a:gd name="T11" fmla="*/ 2483 h 3553"/>
                <a:gd name="T12" fmla="*/ 2027 w 2667"/>
                <a:gd name="T13" fmla="*/ 2466 h 3553"/>
                <a:gd name="T14" fmla="*/ 2027 w 2667"/>
                <a:gd name="T15" fmla="*/ 2154 h 3553"/>
                <a:gd name="T16" fmla="*/ 1590 w 2667"/>
                <a:gd name="T17" fmla="*/ 2179 h 3553"/>
                <a:gd name="T18" fmla="*/ 1877 w 2667"/>
                <a:gd name="T19" fmla="*/ 2483 h 3553"/>
                <a:gd name="T20" fmla="*/ 0 w 2667"/>
                <a:gd name="T21" fmla="*/ 2679 h 3553"/>
                <a:gd name="T22" fmla="*/ 1615 w 2667"/>
                <a:gd name="T23" fmla="*/ 2510 h 3553"/>
                <a:gd name="T24" fmla="*/ 1305 w 2667"/>
                <a:gd name="T25" fmla="*/ 2196 h 3553"/>
                <a:gd name="T26" fmla="*/ 0 w 2667"/>
                <a:gd name="T27" fmla="*/ 2271 h 3553"/>
                <a:gd name="T28" fmla="*/ 0 w 2667"/>
                <a:gd name="T29" fmla="*/ 2679 h 3553"/>
                <a:gd name="T30" fmla="*/ 699 w 2667"/>
                <a:gd name="T31" fmla="*/ 1580 h 3553"/>
                <a:gd name="T32" fmla="*/ 0 w 2667"/>
                <a:gd name="T33" fmla="*/ 1563 h 3553"/>
                <a:gd name="T34" fmla="*/ 0 w 2667"/>
                <a:gd name="T35" fmla="*/ 1988 h 3553"/>
                <a:gd name="T36" fmla="*/ 1076 w 2667"/>
                <a:gd name="T37" fmla="*/ 1963 h 3553"/>
                <a:gd name="T38" fmla="*/ 699 w 2667"/>
                <a:gd name="T39" fmla="*/ 1580 h 3553"/>
                <a:gd name="T40" fmla="*/ 781 w 2667"/>
                <a:gd name="T41" fmla="*/ 1326 h 3553"/>
                <a:gd name="T42" fmla="*/ 2027 w 2667"/>
                <a:gd name="T43" fmla="*/ 1397 h 3553"/>
                <a:gd name="T44" fmla="*/ 2027 w 2667"/>
                <a:gd name="T45" fmla="*/ 1086 h 3553"/>
                <a:gd name="T46" fmla="*/ 393 w 2667"/>
                <a:gd name="T47" fmla="*/ 914 h 3553"/>
                <a:gd name="T48" fmla="*/ 781 w 2667"/>
                <a:gd name="T49" fmla="*/ 1326 h 3553"/>
                <a:gd name="T50" fmla="*/ 0 w 2667"/>
                <a:gd name="T51" fmla="*/ 874 h 3553"/>
                <a:gd name="T52" fmla="*/ 0 w 2667"/>
                <a:gd name="T53" fmla="*/ 1282 h 3553"/>
                <a:gd name="T54" fmla="*/ 427 w 2667"/>
                <a:gd name="T55" fmla="*/ 1307 h 3553"/>
                <a:gd name="T56" fmla="*/ 0 w 2667"/>
                <a:gd name="T57" fmla="*/ 874 h 3553"/>
                <a:gd name="T58" fmla="*/ 2115 w 2667"/>
                <a:gd name="T59" fmla="*/ 2697 h 3553"/>
                <a:gd name="T60" fmla="*/ 2115 w 2667"/>
                <a:gd name="T61" fmla="*/ 2697 h 3553"/>
                <a:gd name="T62" fmla="*/ 2200 w 2667"/>
                <a:gd name="T63" fmla="*/ 2566 h 3553"/>
                <a:gd name="T64" fmla="*/ 2200 w 2667"/>
                <a:gd name="T65" fmla="*/ 986 h 3553"/>
                <a:gd name="T66" fmla="*/ 2115 w 2667"/>
                <a:gd name="T67" fmla="*/ 855 h 3553"/>
                <a:gd name="T68" fmla="*/ 0 w 2667"/>
                <a:gd name="T69" fmla="*/ 556 h 3553"/>
                <a:gd name="T70" fmla="*/ 0 w 2667"/>
                <a:gd name="T71" fmla="*/ 289 h 3553"/>
                <a:gd name="T72" fmla="*/ 1334 w 2667"/>
                <a:gd name="T73" fmla="*/ 0 h 3553"/>
                <a:gd name="T74" fmla="*/ 2666 w 2667"/>
                <a:gd name="T75" fmla="*/ 289 h 3553"/>
                <a:gd name="T76" fmla="*/ 2666 w 2667"/>
                <a:gd name="T77" fmla="*/ 3261 h 3553"/>
                <a:gd name="T78" fmla="*/ 1334 w 2667"/>
                <a:gd name="T79" fmla="*/ 3552 h 3553"/>
                <a:gd name="T80" fmla="*/ 0 w 2667"/>
                <a:gd name="T81" fmla="*/ 3261 h 3553"/>
                <a:gd name="T82" fmla="*/ 0 w 2667"/>
                <a:gd name="T83" fmla="*/ 2996 h 3553"/>
                <a:gd name="T84" fmla="*/ 2115 w 2667"/>
                <a:gd name="T85" fmla="*/ 2697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7" h="3553">
                  <a:moveTo>
                    <a:pt x="2027" y="1613"/>
                  </a:moveTo>
                  <a:lnTo>
                    <a:pt x="1030" y="1588"/>
                  </a:lnTo>
                  <a:lnTo>
                    <a:pt x="1376" y="1956"/>
                  </a:lnTo>
                  <a:lnTo>
                    <a:pt x="2027" y="1938"/>
                  </a:lnTo>
                  <a:lnTo>
                    <a:pt x="2027" y="1613"/>
                  </a:lnTo>
                  <a:close/>
                  <a:moveTo>
                    <a:pt x="1877" y="2483"/>
                  </a:moveTo>
                  <a:lnTo>
                    <a:pt x="2027" y="2466"/>
                  </a:lnTo>
                  <a:lnTo>
                    <a:pt x="2027" y="2154"/>
                  </a:lnTo>
                  <a:lnTo>
                    <a:pt x="1590" y="2179"/>
                  </a:lnTo>
                  <a:lnTo>
                    <a:pt x="1877" y="2483"/>
                  </a:lnTo>
                  <a:close/>
                  <a:moveTo>
                    <a:pt x="0" y="2679"/>
                  </a:moveTo>
                  <a:lnTo>
                    <a:pt x="1615" y="2510"/>
                  </a:lnTo>
                  <a:lnTo>
                    <a:pt x="1305" y="2196"/>
                  </a:lnTo>
                  <a:lnTo>
                    <a:pt x="0" y="2271"/>
                  </a:lnTo>
                  <a:lnTo>
                    <a:pt x="0" y="2679"/>
                  </a:lnTo>
                  <a:close/>
                  <a:moveTo>
                    <a:pt x="699" y="1580"/>
                  </a:moveTo>
                  <a:lnTo>
                    <a:pt x="0" y="1563"/>
                  </a:lnTo>
                  <a:lnTo>
                    <a:pt x="0" y="1988"/>
                  </a:lnTo>
                  <a:lnTo>
                    <a:pt x="1076" y="1963"/>
                  </a:lnTo>
                  <a:lnTo>
                    <a:pt x="699" y="1580"/>
                  </a:lnTo>
                  <a:close/>
                  <a:moveTo>
                    <a:pt x="781" y="1326"/>
                  </a:moveTo>
                  <a:lnTo>
                    <a:pt x="2027" y="1397"/>
                  </a:lnTo>
                  <a:lnTo>
                    <a:pt x="2027" y="1086"/>
                  </a:lnTo>
                  <a:lnTo>
                    <a:pt x="393" y="914"/>
                  </a:lnTo>
                  <a:lnTo>
                    <a:pt x="781" y="1326"/>
                  </a:lnTo>
                  <a:close/>
                  <a:moveTo>
                    <a:pt x="0" y="874"/>
                  </a:moveTo>
                  <a:lnTo>
                    <a:pt x="0" y="1282"/>
                  </a:lnTo>
                  <a:lnTo>
                    <a:pt x="427" y="1307"/>
                  </a:lnTo>
                  <a:lnTo>
                    <a:pt x="0" y="874"/>
                  </a:lnTo>
                  <a:close/>
                  <a:moveTo>
                    <a:pt x="2115" y="2697"/>
                  </a:moveTo>
                  <a:lnTo>
                    <a:pt x="2115" y="2697"/>
                  </a:lnTo>
                  <a:cubicBezTo>
                    <a:pt x="2154" y="2691"/>
                    <a:pt x="2200" y="2643"/>
                    <a:pt x="2200" y="2566"/>
                  </a:cubicBezTo>
                  <a:lnTo>
                    <a:pt x="2200" y="986"/>
                  </a:lnTo>
                  <a:cubicBezTo>
                    <a:pt x="2200" y="911"/>
                    <a:pt x="2156" y="861"/>
                    <a:pt x="2115" y="855"/>
                  </a:cubicBezTo>
                  <a:lnTo>
                    <a:pt x="0" y="556"/>
                  </a:lnTo>
                  <a:lnTo>
                    <a:pt x="0" y="289"/>
                  </a:lnTo>
                  <a:cubicBezTo>
                    <a:pt x="239" y="118"/>
                    <a:pt x="745" y="0"/>
                    <a:pt x="1334" y="0"/>
                  </a:cubicBezTo>
                  <a:cubicBezTo>
                    <a:pt x="1921" y="0"/>
                    <a:pt x="2427" y="118"/>
                    <a:pt x="2666" y="289"/>
                  </a:cubicBezTo>
                  <a:lnTo>
                    <a:pt x="2666" y="3261"/>
                  </a:lnTo>
                  <a:cubicBezTo>
                    <a:pt x="2427" y="3433"/>
                    <a:pt x="1921" y="3552"/>
                    <a:pt x="1334" y="3552"/>
                  </a:cubicBezTo>
                  <a:cubicBezTo>
                    <a:pt x="745" y="3552"/>
                    <a:pt x="239" y="3433"/>
                    <a:pt x="0" y="3261"/>
                  </a:cubicBezTo>
                  <a:lnTo>
                    <a:pt x="0" y="2996"/>
                  </a:lnTo>
                  <a:lnTo>
                    <a:pt x="2115" y="269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7D0A9652-236F-2042-8F7A-03DA4BC8D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1123950"/>
              <a:ext cx="4032250" cy="1222375"/>
            </a:xfrm>
            <a:custGeom>
              <a:avLst/>
              <a:gdLst>
                <a:gd name="T0" fmla="*/ 0 w 11202"/>
                <a:gd name="T1" fmla="*/ 1911 h 3397"/>
                <a:gd name="T2" fmla="*/ 984 w 11202"/>
                <a:gd name="T3" fmla="*/ 1130 h 3397"/>
                <a:gd name="T4" fmla="*/ 401 w 11202"/>
                <a:gd name="T5" fmla="*/ 2610 h 3397"/>
                <a:gd name="T6" fmla="*/ 2071 w 11202"/>
                <a:gd name="T7" fmla="*/ 1929 h 3397"/>
                <a:gd name="T8" fmla="*/ 1515 w 11202"/>
                <a:gd name="T9" fmla="*/ 2044 h 3397"/>
                <a:gd name="T10" fmla="*/ 2635 w 11202"/>
                <a:gd name="T11" fmla="*/ 2495 h 3397"/>
                <a:gd name="T12" fmla="*/ 1117 w 11202"/>
                <a:gd name="T13" fmla="*/ 1815 h 3397"/>
                <a:gd name="T14" fmla="*/ 2720 w 11202"/>
                <a:gd name="T15" fmla="*/ 1386 h 3397"/>
                <a:gd name="T16" fmla="*/ 1935 w 11202"/>
                <a:gd name="T17" fmla="*/ 1113 h 3397"/>
                <a:gd name="T18" fmla="*/ 1523 w 11202"/>
                <a:gd name="T19" fmla="*/ 1586 h 3397"/>
                <a:gd name="T20" fmla="*/ 2335 w 11202"/>
                <a:gd name="T21" fmla="*/ 1396 h 3397"/>
                <a:gd name="T22" fmla="*/ 10554 w 11202"/>
                <a:gd name="T23" fmla="*/ 1929 h 3397"/>
                <a:gd name="T24" fmla="*/ 10487 w 11202"/>
                <a:gd name="T25" fmla="*/ 2331 h 3397"/>
                <a:gd name="T26" fmla="*/ 10417 w 11202"/>
                <a:gd name="T27" fmla="*/ 2670 h 3397"/>
                <a:gd name="T28" fmla="*/ 9751 w 11202"/>
                <a:gd name="T29" fmla="*/ 959 h 3397"/>
                <a:gd name="T30" fmla="*/ 11118 w 11202"/>
                <a:gd name="T31" fmla="*/ 1886 h 3397"/>
                <a:gd name="T32" fmla="*/ 10417 w 11202"/>
                <a:gd name="T33" fmla="*/ 1113 h 3397"/>
                <a:gd name="T34" fmla="*/ 10425 w 11202"/>
                <a:gd name="T35" fmla="*/ 1627 h 3397"/>
                <a:gd name="T36" fmla="*/ 10417 w 11202"/>
                <a:gd name="T37" fmla="*/ 1113 h 3397"/>
                <a:gd name="T38" fmla="*/ 9323 w 11202"/>
                <a:gd name="T39" fmla="*/ 2366 h 3397"/>
                <a:gd name="T40" fmla="*/ 9366 w 11202"/>
                <a:gd name="T41" fmla="*/ 1190 h 3397"/>
                <a:gd name="T42" fmla="*/ 8910 w 11202"/>
                <a:gd name="T43" fmla="*/ 403 h 3397"/>
                <a:gd name="T44" fmla="*/ 8515 w 11202"/>
                <a:gd name="T45" fmla="*/ 2092 h 3397"/>
                <a:gd name="T46" fmla="*/ 9498 w 11202"/>
                <a:gd name="T47" fmla="*/ 2464 h 3397"/>
                <a:gd name="T48" fmla="*/ 5603 w 11202"/>
                <a:gd name="T49" fmla="*/ 770 h 3397"/>
                <a:gd name="T50" fmla="*/ 4793 w 11202"/>
                <a:gd name="T51" fmla="*/ 2054 h 3397"/>
                <a:gd name="T52" fmla="*/ 5957 w 11202"/>
                <a:gd name="T53" fmla="*/ 2981 h 3397"/>
                <a:gd name="T54" fmla="*/ 4854 w 11202"/>
                <a:gd name="T55" fmla="*/ 3250 h 3397"/>
                <a:gd name="T56" fmla="*/ 6411 w 11202"/>
                <a:gd name="T57" fmla="*/ 2341 h 3397"/>
                <a:gd name="T58" fmla="*/ 6017 w 11202"/>
                <a:gd name="T59" fmla="*/ 2227 h 3397"/>
                <a:gd name="T60" fmla="*/ 5193 w 11202"/>
                <a:gd name="T61" fmla="*/ 2227 h 3397"/>
                <a:gd name="T62" fmla="*/ 6017 w 11202"/>
                <a:gd name="T63" fmla="*/ 1209 h 3397"/>
                <a:gd name="T64" fmla="*/ 7464 w 11202"/>
                <a:gd name="T65" fmla="*/ 770 h 3397"/>
                <a:gd name="T66" fmla="*/ 6652 w 11202"/>
                <a:gd name="T67" fmla="*/ 2040 h 3397"/>
                <a:gd name="T68" fmla="*/ 7926 w 11202"/>
                <a:gd name="T69" fmla="*/ 2610 h 3397"/>
                <a:gd name="T70" fmla="*/ 8272 w 11202"/>
                <a:gd name="T71" fmla="*/ 1386 h 3397"/>
                <a:gd name="T72" fmla="*/ 7874 w 11202"/>
                <a:gd name="T73" fmla="*/ 2142 h 3397"/>
                <a:gd name="T74" fmla="*/ 7050 w 11202"/>
                <a:gd name="T75" fmla="*/ 1209 h 3397"/>
                <a:gd name="T76" fmla="*/ 7874 w 11202"/>
                <a:gd name="T77" fmla="*/ 2142 h 3397"/>
                <a:gd name="T78" fmla="*/ 4152 w 11202"/>
                <a:gd name="T79" fmla="*/ 29 h 3397"/>
                <a:gd name="T80" fmla="*/ 3057 w 11202"/>
                <a:gd name="T81" fmla="*/ 953 h 3397"/>
                <a:gd name="T82" fmla="*/ 3744 w 11202"/>
                <a:gd name="T83" fmla="*/ 2670 h 3397"/>
                <a:gd name="T84" fmla="*/ 4550 w 11202"/>
                <a:gd name="T85" fmla="*/ 428 h 3397"/>
                <a:gd name="T86" fmla="*/ 4161 w 11202"/>
                <a:gd name="T87" fmla="*/ 2227 h 3397"/>
                <a:gd name="T88" fmla="*/ 3340 w 11202"/>
                <a:gd name="T89" fmla="*/ 1209 h 3397"/>
                <a:gd name="T90" fmla="*/ 4161 w 11202"/>
                <a:gd name="T91" fmla="*/ 2227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2" h="3397">
                  <a:moveTo>
                    <a:pt x="0" y="2271"/>
                  </a:moveTo>
                  <a:lnTo>
                    <a:pt x="0" y="2271"/>
                  </a:lnTo>
                  <a:lnTo>
                    <a:pt x="0" y="1911"/>
                  </a:lnTo>
                  <a:cubicBezTo>
                    <a:pt x="0" y="1644"/>
                    <a:pt x="8" y="1221"/>
                    <a:pt x="123" y="955"/>
                  </a:cubicBezTo>
                  <a:cubicBezTo>
                    <a:pt x="406" y="816"/>
                    <a:pt x="710" y="749"/>
                    <a:pt x="1047" y="791"/>
                  </a:cubicBezTo>
                  <a:cubicBezTo>
                    <a:pt x="1065" y="916"/>
                    <a:pt x="1047" y="1030"/>
                    <a:pt x="984" y="1130"/>
                  </a:cubicBezTo>
                  <a:cubicBezTo>
                    <a:pt x="812" y="1103"/>
                    <a:pt x="641" y="1124"/>
                    <a:pt x="470" y="1198"/>
                  </a:cubicBezTo>
                  <a:cubicBezTo>
                    <a:pt x="406" y="1394"/>
                    <a:pt x="401" y="1700"/>
                    <a:pt x="401" y="1873"/>
                  </a:cubicBezTo>
                  <a:lnTo>
                    <a:pt x="401" y="2610"/>
                  </a:lnTo>
                  <a:cubicBezTo>
                    <a:pt x="270" y="2631"/>
                    <a:pt x="191" y="2631"/>
                    <a:pt x="39" y="2610"/>
                  </a:cubicBezTo>
                  <a:cubicBezTo>
                    <a:pt x="0" y="2499"/>
                    <a:pt x="0" y="2387"/>
                    <a:pt x="0" y="2271"/>
                  </a:cubicBezTo>
                  <a:close/>
                  <a:moveTo>
                    <a:pt x="2071" y="1929"/>
                  </a:moveTo>
                  <a:lnTo>
                    <a:pt x="2071" y="1929"/>
                  </a:lnTo>
                  <a:cubicBezTo>
                    <a:pt x="1925" y="1929"/>
                    <a:pt x="1686" y="1921"/>
                    <a:pt x="1515" y="1890"/>
                  </a:cubicBezTo>
                  <a:lnTo>
                    <a:pt x="1515" y="2044"/>
                  </a:lnTo>
                  <a:cubicBezTo>
                    <a:pt x="1515" y="2316"/>
                    <a:pt x="1783" y="2331"/>
                    <a:pt x="2006" y="2331"/>
                  </a:cubicBezTo>
                  <a:cubicBezTo>
                    <a:pt x="2164" y="2331"/>
                    <a:pt x="2391" y="2302"/>
                    <a:pt x="2568" y="2239"/>
                  </a:cubicBezTo>
                  <a:cubicBezTo>
                    <a:pt x="2627" y="2319"/>
                    <a:pt x="2649" y="2400"/>
                    <a:pt x="2635" y="2495"/>
                  </a:cubicBezTo>
                  <a:cubicBezTo>
                    <a:pt x="2435" y="2606"/>
                    <a:pt x="2202" y="2670"/>
                    <a:pt x="1935" y="2670"/>
                  </a:cubicBezTo>
                  <a:cubicBezTo>
                    <a:pt x="1502" y="2670"/>
                    <a:pt x="1117" y="2564"/>
                    <a:pt x="1117" y="2054"/>
                  </a:cubicBezTo>
                  <a:lnTo>
                    <a:pt x="1117" y="1815"/>
                  </a:lnTo>
                  <a:cubicBezTo>
                    <a:pt x="1117" y="1565"/>
                    <a:pt x="1167" y="1198"/>
                    <a:pt x="1267" y="959"/>
                  </a:cubicBezTo>
                  <a:cubicBezTo>
                    <a:pt x="1502" y="834"/>
                    <a:pt x="1729" y="770"/>
                    <a:pt x="1938" y="770"/>
                  </a:cubicBezTo>
                  <a:cubicBezTo>
                    <a:pt x="2395" y="770"/>
                    <a:pt x="2720" y="911"/>
                    <a:pt x="2720" y="1386"/>
                  </a:cubicBezTo>
                  <a:cubicBezTo>
                    <a:pt x="2720" y="1509"/>
                    <a:pt x="2687" y="1758"/>
                    <a:pt x="2635" y="1886"/>
                  </a:cubicBezTo>
                  <a:cubicBezTo>
                    <a:pt x="2481" y="1904"/>
                    <a:pt x="2271" y="1929"/>
                    <a:pt x="2071" y="1929"/>
                  </a:cubicBezTo>
                  <a:close/>
                  <a:moveTo>
                    <a:pt x="1935" y="1113"/>
                  </a:moveTo>
                  <a:lnTo>
                    <a:pt x="1935" y="1113"/>
                  </a:lnTo>
                  <a:cubicBezTo>
                    <a:pt x="1817" y="1113"/>
                    <a:pt x="1706" y="1144"/>
                    <a:pt x="1590" y="1203"/>
                  </a:cubicBezTo>
                  <a:cubicBezTo>
                    <a:pt x="1553" y="1309"/>
                    <a:pt x="1530" y="1455"/>
                    <a:pt x="1523" y="1586"/>
                  </a:cubicBezTo>
                  <a:cubicBezTo>
                    <a:pt x="1681" y="1627"/>
                    <a:pt x="1809" y="1627"/>
                    <a:pt x="1942" y="1627"/>
                  </a:cubicBezTo>
                  <a:cubicBezTo>
                    <a:pt x="2096" y="1627"/>
                    <a:pt x="2208" y="1617"/>
                    <a:pt x="2306" y="1596"/>
                  </a:cubicBezTo>
                  <a:cubicBezTo>
                    <a:pt x="2327" y="1529"/>
                    <a:pt x="2335" y="1463"/>
                    <a:pt x="2335" y="1396"/>
                  </a:cubicBezTo>
                  <a:cubicBezTo>
                    <a:pt x="2335" y="1159"/>
                    <a:pt x="2139" y="1113"/>
                    <a:pt x="1935" y="1113"/>
                  </a:cubicBezTo>
                  <a:close/>
                  <a:moveTo>
                    <a:pt x="10554" y="1929"/>
                  </a:moveTo>
                  <a:lnTo>
                    <a:pt x="10554" y="1929"/>
                  </a:lnTo>
                  <a:cubicBezTo>
                    <a:pt x="10408" y="1929"/>
                    <a:pt x="10170" y="1921"/>
                    <a:pt x="9999" y="1890"/>
                  </a:cubicBezTo>
                  <a:lnTo>
                    <a:pt x="9999" y="2044"/>
                  </a:lnTo>
                  <a:cubicBezTo>
                    <a:pt x="9999" y="2316"/>
                    <a:pt x="10264" y="2331"/>
                    <a:pt x="10487" y="2331"/>
                  </a:cubicBezTo>
                  <a:cubicBezTo>
                    <a:pt x="10645" y="2331"/>
                    <a:pt x="10872" y="2302"/>
                    <a:pt x="11051" y="2239"/>
                  </a:cubicBezTo>
                  <a:cubicBezTo>
                    <a:pt x="11110" y="2319"/>
                    <a:pt x="11132" y="2400"/>
                    <a:pt x="11118" y="2495"/>
                  </a:cubicBezTo>
                  <a:cubicBezTo>
                    <a:pt x="10918" y="2606"/>
                    <a:pt x="10683" y="2670"/>
                    <a:pt x="10417" y="2670"/>
                  </a:cubicBezTo>
                  <a:cubicBezTo>
                    <a:pt x="9985" y="2670"/>
                    <a:pt x="9600" y="2564"/>
                    <a:pt x="9600" y="2054"/>
                  </a:cubicBezTo>
                  <a:lnTo>
                    <a:pt x="9600" y="1815"/>
                  </a:lnTo>
                  <a:cubicBezTo>
                    <a:pt x="9600" y="1565"/>
                    <a:pt x="9649" y="1198"/>
                    <a:pt x="9751" y="959"/>
                  </a:cubicBezTo>
                  <a:cubicBezTo>
                    <a:pt x="9985" y="834"/>
                    <a:pt x="10212" y="770"/>
                    <a:pt x="10421" y="770"/>
                  </a:cubicBezTo>
                  <a:cubicBezTo>
                    <a:pt x="10875" y="770"/>
                    <a:pt x="11201" y="911"/>
                    <a:pt x="11201" y="1386"/>
                  </a:cubicBezTo>
                  <a:cubicBezTo>
                    <a:pt x="11201" y="1509"/>
                    <a:pt x="11170" y="1758"/>
                    <a:pt x="11118" y="1886"/>
                  </a:cubicBezTo>
                  <a:cubicBezTo>
                    <a:pt x="10962" y="1904"/>
                    <a:pt x="10752" y="1929"/>
                    <a:pt x="10554" y="1929"/>
                  </a:cubicBezTo>
                  <a:close/>
                  <a:moveTo>
                    <a:pt x="10417" y="1113"/>
                  </a:moveTo>
                  <a:lnTo>
                    <a:pt x="10417" y="1113"/>
                  </a:lnTo>
                  <a:cubicBezTo>
                    <a:pt x="10299" y="1113"/>
                    <a:pt x="10187" y="1144"/>
                    <a:pt x="10072" y="1203"/>
                  </a:cubicBezTo>
                  <a:cubicBezTo>
                    <a:pt x="10037" y="1309"/>
                    <a:pt x="10012" y="1455"/>
                    <a:pt x="10007" y="1586"/>
                  </a:cubicBezTo>
                  <a:cubicBezTo>
                    <a:pt x="10162" y="1627"/>
                    <a:pt x="10293" y="1627"/>
                    <a:pt x="10425" y="1627"/>
                  </a:cubicBezTo>
                  <a:cubicBezTo>
                    <a:pt x="10579" y="1627"/>
                    <a:pt x="10691" y="1617"/>
                    <a:pt x="10789" y="1596"/>
                  </a:cubicBezTo>
                  <a:cubicBezTo>
                    <a:pt x="10810" y="1529"/>
                    <a:pt x="10816" y="1463"/>
                    <a:pt x="10816" y="1396"/>
                  </a:cubicBezTo>
                  <a:cubicBezTo>
                    <a:pt x="10816" y="1159"/>
                    <a:pt x="10620" y="1113"/>
                    <a:pt x="10417" y="1113"/>
                  </a:cubicBezTo>
                  <a:close/>
                  <a:moveTo>
                    <a:pt x="9447" y="2356"/>
                  </a:moveTo>
                  <a:lnTo>
                    <a:pt x="9447" y="2356"/>
                  </a:lnTo>
                  <a:cubicBezTo>
                    <a:pt x="9371" y="2364"/>
                    <a:pt x="9348" y="2366"/>
                    <a:pt x="9323" y="2366"/>
                  </a:cubicBezTo>
                  <a:cubicBezTo>
                    <a:pt x="9119" y="2366"/>
                    <a:pt x="8910" y="2352"/>
                    <a:pt x="8910" y="2071"/>
                  </a:cubicBezTo>
                  <a:lnTo>
                    <a:pt x="8910" y="1190"/>
                  </a:lnTo>
                  <a:lnTo>
                    <a:pt x="9366" y="1190"/>
                  </a:lnTo>
                  <a:cubicBezTo>
                    <a:pt x="9400" y="1078"/>
                    <a:pt x="9400" y="963"/>
                    <a:pt x="9366" y="851"/>
                  </a:cubicBezTo>
                  <a:lnTo>
                    <a:pt x="8910" y="851"/>
                  </a:lnTo>
                  <a:lnTo>
                    <a:pt x="8910" y="403"/>
                  </a:lnTo>
                  <a:cubicBezTo>
                    <a:pt x="8784" y="372"/>
                    <a:pt x="8665" y="372"/>
                    <a:pt x="8553" y="406"/>
                  </a:cubicBezTo>
                  <a:cubicBezTo>
                    <a:pt x="8515" y="574"/>
                    <a:pt x="8515" y="761"/>
                    <a:pt x="8515" y="924"/>
                  </a:cubicBezTo>
                  <a:lnTo>
                    <a:pt x="8515" y="2092"/>
                  </a:lnTo>
                  <a:cubicBezTo>
                    <a:pt x="8515" y="2556"/>
                    <a:pt x="8861" y="2660"/>
                    <a:pt x="9060" y="2664"/>
                  </a:cubicBezTo>
                  <a:cubicBezTo>
                    <a:pt x="9306" y="2670"/>
                    <a:pt x="9439" y="2618"/>
                    <a:pt x="9497" y="2589"/>
                  </a:cubicBezTo>
                  <a:cubicBezTo>
                    <a:pt x="9497" y="2547"/>
                    <a:pt x="9512" y="2543"/>
                    <a:pt x="9498" y="2464"/>
                  </a:cubicBezTo>
                  <a:cubicBezTo>
                    <a:pt x="9485" y="2383"/>
                    <a:pt x="9464" y="2392"/>
                    <a:pt x="9447" y="2356"/>
                  </a:cubicBezTo>
                  <a:close/>
                  <a:moveTo>
                    <a:pt x="5603" y="770"/>
                  </a:moveTo>
                  <a:lnTo>
                    <a:pt x="5603" y="770"/>
                  </a:lnTo>
                  <a:cubicBezTo>
                    <a:pt x="5393" y="770"/>
                    <a:pt x="5174" y="826"/>
                    <a:pt x="4914" y="953"/>
                  </a:cubicBezTo>
                  <a:cubicBezTo>
                    <a:pt x="4802" y="1219"/>
                    <a:pt x="4793" y="1638"/>
                    <a:pt x="4793" y="1904"/>
                  </a:cubicBezTo>
                  <a:lnTo>
                    <a:pt x="4793" y="2054"/>
                  </a:lnTo>
                  <a:cubicBezTo>
                    <a:pt x="4793" y="2564"/>
                    <a:pt x="5166" y="2670"/>
                    <a:pt x="5586" y="2670"/>
                  </a:cubicBezTo>
                  <a:cubicBezTo>
                    <a:pt x="5740" y="2670"/>
                    <a:pt x="5880" y="2631"/>
                    <a:pt x="6009" y="2568"/>
                  </a:cubicBezTo>
                  <a:cubicBezTo>
                    <a:pt x="6005" y="2712"/>
                    <a:pt x="5988" y="2900"/>
                    <a:pt x="5957" y="2981"/>
                  </a:cubicBezTo>
                  <a:cubicBezTo>
                    <a:pt x="5845" y="3033"/>
                    <a:pt x="5709" y="3058"/>
                    <a:pt x="5576" y="3058"/>
                  </a:cubicBezTo>
                  <a:cubicBezTo>
                    <a:pt x="5407" y="3058"/>
                    <a:pt x="5216" y="3042"/>
                    <a:pt x="4981" y="2948"/>
                  </a:cubicBezTo>
                  <a:cubicBezTo>
                    <a:pt x="4914" y="3029"/>
                    <a:pt x="4872" y="3136"/>
                    <a:pt x="4854" y="3250"/>
                  </a:cubicBezTo>
                  <a:cubicBezTo>
                    <a:pt x="5122" y="3365"/>
                    <a:pt x="5310" y="3396"/>
                    <a:pt x="5580" y="3396"/>
                  </a:cubicBezTo>
                  <a:cubicBezTo>
                    <a:pt x="5915" y="3396"/>
                    <a:pt x="6125" y="3310"/>
                    <a:pt x="6300" y="3208"/>
                  </a:cubicBezTo>
                  <a:cubicBezTo>
                    <a:pt x="6377" y="2965"/>
                    <a:pt x="6404" y="2652"/>
                    <a:pt x="6411" y="2341"/>
                  </a:cubicBezTo>
                  <a:lnTo>
                    <a:pt x="6411" y="1386"/>
                  </a:lnTo>
                  <a:cubicBezTo>
                    <a:pt x="6411" y="890"/>
                    <a:pt x="6055" y="770"/>
                    <a:pt x="5603" y="770"/>
                  </a:cubicBezTo>
                  <a:close/>
                  <a:moveTo>
                    <a:pt x="6017" y="2227"/>
                  </a:moveTo>
                  <a:lnTo>
                    <a:pt x="6017" y="2227"/>
                  </a:lnTo>
                  <a:cubicBezTo>
                    <a:pt x="5942" y="2287"/>
                    <a:pt x="5786" y="2327"/>
                    <a:pt x="5605" y="2327"/>
                  </a:cubicBezTo>
                  <a:cubicBezTo>
                    <a:pt x="5424" y="2327"/>
                    <a:pt x="5268" y="2287"/>
                    <a:pt x="5193" y="2227"/>
                  </a:cubicBezTo>
                  <a:lnTo>
                    <a:pt x="5193" y="1209"/>
                  </a:lnTo>
                  <a:cubicBezTo>
                    <a:pt x="5268" y="1149"/>
                    <a:pt x="5424" y="1109"/>
                    <a:pt x="5605" y="1109"/>
                  </a:cubicBezTo>
                  <a:cubicBezTo>
                    <a:pt x="5786" y="1109"/>
                    <a:pt x="5942" y="1149"/>
                    <a:pt x="6017" y="1209"/>
                  </a:cubicBezTo>
                  <a:lnTo>
                    <a:pt x="6017" y="2227"/>
                  </a:lnTo>
                  <a:close/>
                  <a:moveTo>
                    <a:pt x="7464" y="770"/>
                  </a:moveTo>
                  <a:lnTo>
                    <a:pt x="7464" y="770"/>
                  </a:lnTo>
                  <a:cubicBezTo>
                    <a:pt x="7254" y="770"/>
                    <a:pt x="7033" y="826"/>
                    <a:pt x="6775" y="953"/>
                  </a:cubicBezTo>
                  <a:cubicBezTo>
                    <a:pt x="6663" y="1219"/>
                    <a:pt x="6652" y="1638"/>
                    <a:pt x="6652" y="1904"/>
                  </a:cubicBezTo>
                  <a:lnTo>
                    <a:pt x="6652" y="2040"/>
                  </a:lnTo>
                  <a:cubicBezTo>
                    <a:pt x="6652" y="2547"/>
                    <a:pt x="7083" y="2649"/>
                    <a:pt x="7310" y="2649"/>
                  </a:cubicBezTo>
                  <a:cubicBezTo>
                    <a:pt x="7545" y="2649"/>
                    <a:pt x="7768" y="2568"/>
                    <a:pt x="7895" y="2439"/>
                  </a:cubicBezTo>
                  <a:lnTo>
                    <a:pt x="7926" y="2610"/>
                  </a:lnTo>
                  <a:cubicBezTo>
                    <a:pt x="8051" y="2635"/>
                    <a:pt x="8136" y="2639"/>
                    <a:pt x="8244" y="2610"/>
                  </a:cubicBezTo>
                  <a:cubicBezTo>
                    <a:pt x="8259" y="2499"/>
                    <a:pt x="8272" y="2316"/>
                    <a:pt x="8272" y="2123"/>
                  </a:cubicBezTo>
                  <a:lnTo>
                    <a:pt x="8272" y="1386"/>
                  </a:lnTo>
                  <a:cubicBezTo>
                    <a:pt x="8272" y="890"/>
                    <a:pt x="7916" y="770"/>
                    <a:pt x="7464" y="770"/>
                  </a:cubicBezTo>
                  <a:close/>
                  <a:moveTo>
                    <a:pt x="7874" y="2142"/>
                  </a:moveTo>
                  <a:lnTo>
                    <a:pt x="7874" y="2142"/>
                  </a:lnTo>
                  <a:cubicBezTo>
                    <a:pt x="7801" y="2200"/>
                    <a:pt x="7643" y="2294"/>
                    <a:pt x="7462" y="2294"/>
                  </a:cubicBezTo>
                  <a:cubicBezTo>
                    <a:pt x="7281" y="2294"/>
                    <a:pt x="7125" y="2254"/>
                    <a:pt x="7050" y="2196"/>
                  </a:cubicBezTo>
                  <a:lnTo>
                    <a:pt x="7050" y="1209"/>
                  </a:lnTo>
                  <a:cubicBezTo>
                    <a:pt x="7125" y="1149"/>
                    <a:pt x="7281" y="1109"/>
                    <a:pt x="7462" y="1109"/>
                  </a:cubicBezTo>
                  <a:cubicBezTo>
                    <a:pt x="7643" y="1109"/>
                    <a:pt x="7801" y="1149"/>
                    <a:pt x="7874" y="1209"/>
                  </a:cubicBezTo>
                  <a:lnTo>
                    <a:pt x="7874" y="2142"/>
                  </a:lnTo>
                  <a:close/>
                  <a:moveTo>
                    <a:pt x="4512" y="29"/>
                  </a:moveTo>
                  <a:lnTo>
                    <a:pt x="4512" y="29"/>
                  </a:lnTo>
                  <a:cubicBezTo>
                    <a:pt x="4375" y="0"/>
                    <a:pt x="4281" y="4"/>
                    <a:pt x="4152" y="29"/>
                  </a:cubicBezTo>
                  <a:lnTo>
                    <a:pt x="4152" y="868"/>
                  </a:lnTo>
                  <a:cubicBezTo>
                    <a:pt x="4054" y="795"/>
                    <a:pt x="3907" y="770"/>
                    <a:pt x="3744" y="770"/>
                  </a:cubicBezTo>
                  <a:cubicBezTo>
                    <a:pt x="3532" y="770"/>
                    <a:pt x="3313" y="826"/>
                    <a:pt x="3057" y="953"/>
                  </a:cubicBezTo>
                  <a:cubicBezTo>
                    <a:pt x="2958" y="1182"/>
                    <a:pt x="2939" y="1548"/>
                    <a:pt x="2935" y="1796"/>
                  </a:cubicBezTo>
                  <a:lnTo>
                    <a:pt x="2935" y="2054"/>
                  </a:lnTo>
                  <a:cubicBezTo>
                    <a:pt x="2935" y="2564"/>
                    <a:pt x="3309" y="2670"/>
                    <a:pt x="3744" y="2670"/>
                  </a:cubicBezTo>
                  <a:cubicBezTo>
                    <a:pt x="4009" y="2670"/>
                    <a:pt x="4240" y="2602"/>
                    <a:pt x="4435" y="2481"/>
                  </a:cubicBezTo>
                  <a:cubicBezTo>
                    <a:pt x="4548" y="2200"/>
                    <a:pt x="4550" y="1669"/>
                    <a:pt x="4550" y="1557"/>
                  </a:cubicBezTo>
                  <a:lnTo>
                    <a:pt x="4550" y="428"/>
                  </a:lnTo>
                  <a:cubicBezTo>
                    <a:pt x="4550" y="295"/>
                    <a:pt x="4550" y="162"/>
                    <a:pt x="4512" y="29"/>
                  </a:cubicBezTo>
                  <a:close/>
                  <a:moveTo>
                    <a:pt x="4161" y="2227"/>
                  </a:moveTo>
                  <a:lnTo>
                    <a:pt x="4161" y="2227"/>
                  </a:lnTo>
                  <a:cubicBezTo>
                    <a:pt x="4088" y="2287"/>
                    <a:pt x="3932" y="2327"/>
                    <a:pt x="3751" y="2327"/>
                  </a:cubicBezTo>
                  <a:cubicBezTo>
                    <a:pt x="3569" y="2327"/>
                    <a:pt x="3413" y="2287"/>
                    <a:pt x="3340" y="2227"/>
                  </a:cubicBezTo>
                  <a:lnTo>
                    <a:pt x="3340" y="1209"/>
                  </a:lnTo>
                  <a:cubicBezTo>
                    <a:pt x="3413" y="1149"/>
                    <a:pt x="3569" y="1109"/>
                    <a:pt x="3751" y="1109"/>
                  </a:cubicBezTo>
                  <a:cubicBezTo>
                    <a:pt x="3932" y="1109"/>
                    <a:pt x="4088" y="1149"/>
                    <a:pt x="4161" y="1209"/>
                  </a:cubicBezTo>
                  <a:lnTo>
                    <a:pt x="4161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4CA8969-55EF-5C4F-B489-FE161DB9B338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515762" y="1227052"/>
            <a:ext cx="9442450" cy="3703637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000" b="0" i="0" baseline="0">
                <a:solidFill>
                  <a:schemeClr val="tx2"/>
                </a:solidFill>
                <a:latin typeface="gatebase Medium" pitchFamily="2" charset="77"/>
                <a:cs typeface="gatebase Medium" pitchFamily="2" charset="77"/>
              </a:defRPr>
            </a:lvl1pPr>
          </a:lstStyle>
          <a:p>
            <a:r>
              <a:rPr lang="en-US" sz="4800"/>
              <a:t>“A very wise and interesting quote from someone great can go in this text box.”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E5376-92BC-A148-80C1-38A04D9566FD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1515762" y="4930689"/>
            <a:ext cx="9442450" cy="881063"/>
          </a:xfrm>
        </p:spPr>
        <p:txBody>
          <a:bodyPr/>
          <a:lstStyle>
            <a:lvl1pPr marL="0" indent="0" algn="ctr">
              <a:buNone/>
              <a:defRPr sz="3200" b="0" i="0" baseline="0">
                <a:solidFill>
                  <a:schemeClr val="tx1"/>
                </a:solidFill>
                <a:latin typeface="Roboto Bold"/>
                <a:cs typeface="Roboto 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solidFill>
                  <a:schemeClr val="tx1"/>
                </a:solidFill>
              </a:rPr>
              <a:t>Person or Company Logo</a:t>
            </a:r>
          </a:p>
        </p:txBody>
      </p:sp>
    </p:spTree>
    <p:extLst>
      <p:ext uri="{BB962C8B-B14F-4D97-AF65-F5344CB8AC3E}">
        <p14:creationId xmlns:p14="http://schemas.microsoft.com/office/powerpoint/2010/main" val="295216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3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BB9B-E09E-176D-C0FC-5DD54BA4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F089B-A5AC-D37F-8EC4-18FC147C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320E-D034-93D7-BED9-E8B52A985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3A17B-B615-325F-7A65-E3EAE6CE9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F32C6-DF7D-3F9F-A9BE-C5C09543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276DC-0DCF-9F0E-5F10-8438AC52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9C906-5CCE-FE31-73E3-915A22FD2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5C7DC-A9F9-5493-3992-6E3C5B76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121BC-8377-1F23-0EE4-75C250EC0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96B32-510D-88D2-D414-63EDCB43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EEBC1-B419-78C5-8BCF-E114F843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17F58-3B9D-315A-64E8-B0A807E3C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6281-7E5E-3361-9ADB-A9678BC2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D5151-04BB-F931-6D8A-09C4C44F9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AD282-0180-8755-01DD-EE2A3DC1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A71E9-D002-61E9-DF49-CE2EDDEB0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5D5CB-989A-110D-3F54-E6A9B7A5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A6A37-7FEF-B882-EA4F-D22EA2B1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73566-FB36-339D-B97C-E9A8B2DC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2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5C128-2278-9D69-8BF4-4B3EADA5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87DEE-19CC-3E12-35AB-E72217500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FA2D6-6105-7658-187C-7254B6B3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39A6E-60E6-05C6-EA58-6CFE7962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55A6-7B51-A99A-2879-9378364F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E5FA5-95A0-BF51-FC3F-C9EA73581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C52C5-B05E-6450-F466-7BA5FDB34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2064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A07E0-94F1-0E58-F4C4-A6B66745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CE0DF-0F46-EDB6-6BE8-5DC045D7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5720"/>
            <a:ext cx="10515600" cy="504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C4010-6E62-1093-2635-20D83273C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27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17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365125"/>
            <a:ext cx="100203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4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814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0" i="0" kern="1200">
          <a:solidFill>
            <a:schemeClr val="accent2"/>
          </a:solidFill>
          <a:latin typeface="gatebase Medium" pitchFamily="2" charset="77"/>
          <a:ea typeface="+mj-ea"/>
          <a:cs typeface="gatebase Medium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200" indent="-457200" algn="l" rtl="0" eaLnBrk="1" fontAlgn="base" hangingPunct="1">
        <a:lnSpc>
          <a:spcPct val="130000"/>
        </a:lnSpc>
        <a:spcBef>
          <a:spcPts val="1000"/>
        </a:spcBef>
        <a:spcAft>
          <a:spcPct val="0"/>
        </a:spcAft>
        <a:buClr>
          <a:srgbClr val="CC0000"/>
        </a:buClr>
        <a:buSzPct val="100000"/>
        <a:buFont typeface="Arial"/>
        <a:buChar char="•"/>
        <a:defRPr sz="3400" b="0" i="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914400" indent="-457200" algn="l" rtl="0" eaLnBrk="1" fontAlgn="base" hangingPunct="1">
        <a:lnSpc>
          <a:spcPct val="130000"/>
        </a:lnSpc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/>
        <a:buChar char="•"/>
        <a:defRPr sz="2800" b="0" i="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257300" indent="-342900" algn="l" rtl="0" eaLnBrk="1" fontAlgn="base" hangingPunct="1">
        <a:lnSpc>
          <a:spcPct val="130000"/>
        </a:lnSpc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/>
        <a:buChar char="•"/>
        <a:defRPr sz="2400" b="0" i="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rgbClr val="191919"/>
          </a:solidFill>
          <a:latin typeface="Roboto Regular"/>
          <a:ea typeface="+mn-ea"/>
          <a:cs typeface="Roboto Regular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rgbClr val="191919"/>
          </a:solidFill>
          <a:latin typeface="Roboto Regular"/>
          <a:ea typeface="+mn-ea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897976-A272-056C-196D-F72FB75BE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6405"/>
            <a:ext cx="9144000" cy="1562595"/>
          </a:xfrm>
        </p:spPr>
        <p:txBody>
          <a:bodyPr>
            <a:normAutofit/>
          </a:bodyPr>
          <a:lstStyle/>
          <a:p>
            <a:r>
              <a:rPr lang="en-GB"/>
              <a:t>Treating Security as a Data Discipline in Your Organisation</a:t>
            </a:r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C04B9-A5FF-ACE2-DF93-F090F9679355}"/>
              </a:ext>
            </a:extLst>
          </p:cNvPr>
          <p:cNvSpPr txBox="1"/>
          <p:nvPr/>
        </p:nvSpPr>
        <p:spPr>
          <a:xfrm>
            <a:off x="1699846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Redgate Summit, London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67793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22B40-F2F6-C5B1-BC6D-9D5C5FB7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is Compliance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A033D-B554-176E-FA9D-E4138D6D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It helps in litigation</a:t>
            </a:r>
          </a:p>
          <a:p>
            <a:r>
              <a:rPr lang="en-GB"/>
              <a:t>It helps protect reputation</a:t>
            </a:r>
          </a:p>
          <a:p>
            <a:r>
              <a:rPr lang="en-GB"/>
              <a:t>It helps to avoid further damage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88A4-70E0-ADAE-A283-D6E00E6FF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A5AD-0910-EED7-CD56-5E999832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Risk Appetite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6AA9-2F98-5EB9-FA56-19756F7CE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CIA triad</a:t>
            </a:r>
          </a:p>
          <a:p>
            <a:pPr lvl="1"/>
            <a:r>
              <a:rPr lang="en-US" sz="2400"/>
              <a:t>Confidentiality</a:t>
            </a:r>
          </a:p>
          <a:p>
            <a:pPr lvl="1"/>
            <a:r>
              <a:rPr lang="en-US" sz="2400"/>
              <a:t>Integrity</a:t>
            </a:r>
          </a:p>
          <a:p>
            <a:pPr lvl="1"/>
            <a:r>
              <a:rPr lang="en-US" sz="2400"/>
              <a:t>Availability</a:t>
            </a:r>
          </a:p>
          <a:p>
            <a:r>
              <a:rPr lang="en-US"/>
              <a:t>Risk Tolerance / Appetite</a:t>
            </a:r>
            <a:endParaRPr lang="en-NL"/>
          </a:p>
        </p:txBody>
      </p:sp>
      <p:pic>
        <p:nvPicPr>
          <p:cNvPr id="4" name="CIA" descr="A diagram of information security&#10;&#10;AI-generated content may be incorrect.">
            <a:extLst>
              <a:ext uri="{FF2B5EF4-FFF2-40B4-BE49-F238E27FC236}">
                <a16:creationId xmlns:a16="http://schemas.microsoft.com/office/drawing/2014/main" id="{1D9A0208-5615-D88B-EBC4-88B0595D58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853881" y="-1006393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E4E9-781A-2717-C304-70884CFD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 Framework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95E0-3129-2831-4A6A-3D46BEA7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Identify</a:t>
            </a:r>
          </a:p>
          <a:p>
            <a:r>
              <a:rPr lang="en-GB"/>
              <a:t>Assess</a:t>
            </a:r>
          </a:p>
          <a:p>
            <a:r>
              <a:rPr lang="en-GB"/>
              <a:t>Respond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933E-F4D9-D0ED-E434-0AE9C901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Gap: Security Data Lacks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53A-56B1-F7B1-804B-61E2E705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H1"/>
          <p:cNvSpPr/>
          <p:nvPr/>
        </p:nvSpPr>
        <p:spPr>
          <a:xfrm>
            <a:off x="952500" y="1371600"/>
            <a:ext cx="4889500" cy="482600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>
            <a:noFill/>
          </a:ln>
        </p:spPr>
        <p:txBody>
          <a:bodyPr lIns="91440" tIns="0" rIns="91440" bIns="0" anchor="ctr"/>
          <a:lstStyle/>
          <a:p>
            <a:pPr algn="ctr">
              <a:buNone/>
            </a:pPr>
            <a:r>
              <a:rPr lang="en-US" sz="1800" b="1">
                <a:solidFill>
                  <a:srgbClr val="FFFFFF"/>
                </a:solidFill>
              </a:rPr>
              <a:t>✓  Business Data</a:t>
            </a:r>
          </a:p>
        </p:txBody>
      </p:sp>
      <p:sp>
        <p:nvSpPr>
          <p:cNvPr id="31" name="H2"/>
          <p:cNvSpPr/>
          <p:nvPr/>
        </p:nvSpPr>
        <p:spPr>
          <a:xfrm>
            <a:off x="6286500" y="1371600"/>
            <a:ext cx="4889500" cy="48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91440" tIns="0" rIns="91440" bIns="0" anchor="ctr"/>
          <a:lstStyle/>
          <a:p>
            <a:pPr algn="ctr">
              <a:buNone/>
            </a:pPr>
            <a:r>
              <a:rPr lang="en-US" sz="1800" b="1">
                <a:solidFill>
                  <a:srgbClr val="FFFFFF"/>
                </a:solidFill>
              </a:rPr>
              <a:t>✗  Security Data</a:t>
            </a:r>
          </a:p>
        </p:txBody>
      </p:sp>
      <p:sp>
        <p:nvSpPr>
          <p:cNvPr id="32" name="L0"/>
          <p:cNvSpPr txBox="1"/>
          <p:nvPr/>
        </p:nvSpPr>
        <p:spPr>
          <a:xfrm>
            <a:off x="952500" y="2006600"/>
            <a:ext cx="4889500" cy="711200"/>
          </a:xfrm>
          <a:prstGeom prst="rect">
            <a:avLst/>
          </a:prstGeom>
          <a:solidFill>
            <a:srgbClr val="70AD47">
              <a:alpha val="10000"/>
            </a:srgbClr>
          </a:solidFill>
          <a:ln w="9525">
            <a:solidFill>
              <a:srgbClr val="70AD47">
                <a:alpha val="3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Data Models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Defined schemas, documented relationships</a:t>
            </a:r>
          </a:p>
        </p:txBody>
      </p:sp>
      <p:sp>
        <p:nvSpPr>
          <p:cNvPr id="33" name="R0"/>
          <p:cNvSpPr txBox="1"/>
          <p:nvPr/>
        </p:nvSpPr>
        <p:spPr>
          <a:xfrm>
            <a:off x="6286500" y="2006600"/>
            <a:ext cx="4889500" cy="711200"/>
          </a:xfrm>
          <a:prstGeom prst="rect">
            <a:avLst/>
          </a:prstGeom>
          <a:solidFill>
            <a:srgbClr val="C00000">
              <a:alpha val="7000"/>
            </a:srgbClr>
          </a:solidFill>
          <a:ln w="9525">
            <a:solidFill>
              <a:srgbClr val="C00000">
                <a:alpha val="2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Data Models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Ad-hoc log formats, vendor-specific, inconsistent</a:t>
            </a:r>
          </a:p>
        </p:txBody>
      </p:sp>
      <p:sp>
        <p:nvSpPr>
          <p:cNvPr id="34" name="L1"/>
          <p:cNvSpPr txBox="1"/>
          <p:nvPr/>
        </p:nvSpPr>
        <p:spPr>
          <a:xfrm>
            <a:off x="952500" y="2819400"/>
            <a:ext cx="4889500" cy="711200"/>
          </a:xfrm>
          <a:prstGeom prst="rect">
            <a:avLst/>
          </a:prstGeom>
          <a:solidFill>
            <a:srgbClr val="70AD47">
              <a:alpha val="10000"/>
            </a:srgbClr>
          </a:solidFill>
          <a:ln w="9525">
            <a:solidFill>
              <a:srgbClr val="70AD47">
                <a:alpha val="3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Retention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Clear policies, tiered storage, lifecycle management</a:t>
            </a:r>
          </a:p>
        </p:txBody>
      </p:sp>
      <p:sp>
        <p:nvSpPr>
          <p:cNvPr id="35" name="R1"/>
          <p:cNvSpPr txBox="1"/>
          <p:nvPr/>
        </p:nvSpPr>
        <p:spPr>
          <a:xfrm>
            <a:off x="6286500" y="2819400"/>
            <a:ext cx="4889500" cy="711200"/>
          </a:xfrm>
          <a:prstGeom prst="rect">
            <a:avLst/>
          </a:prstGeom>
          <a:solidFill>
            <a:srgbClr val="C00000">
              <a:alpha val="7000"/>
            </a:srgbClr>
          </a:solidFill>
          <a:ln w="9525">
            <a:solidFill>
              <a:srgbClr val="C00000">
                <a:alpha val="2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Retention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Keep everything or delete arbitrarily</a:t>
            </a:r>
          </a:p>
        </p:txBody>
      </p:sp>
      <p:sp>
        <p:nvSpPr>
          <p:cNvPr id="36" name="L2"/>
          <p:cNvSpPr txBox="1"/>
          <p:nvPr/>
        </p:nvSpPr>
        <p:spPr>
          <a:xfrm>
            <a:off x="952500" y="3632200"/>
            <a:ext cx="4889500" cy="711200"/>
          </a:xfrm>
          <a:prstGeom prst="rect">
            <a:avLst/>
          </a:prstGeom>
          <a:solidFill>
            <a:srgbClr val="70AD47">
              <a:alpha val="10000"/>
            </a:srgbClr>
          </a:solidFill>
          <a:ln w="9525">
            <a:solidFill>
              <a:srgbClr val="70AD47">
                <a:alpha val="3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Governance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Ownership, access controls, quality checks</a:t>
            </a:r>
          </a:p>
        </p:txBody>
      </p:sp>
      <p:sp>
        <p:nvSpPr>
          <p:cNvPr id="37" name="R2"/>
          <p:cNvSpPr txBox="1"/>
          <p:nvPr/>
        </p:nvSpPr>
        <p:spPr>
          <a:xfrm>
            <a:off x="6286500" y="3632200"/>
            <a:ext cx="4889500" cy="711200"/>
          </a:xfrm>
          <a:prstGeom prst="rect">
            <a:avLst/>
          </a:prstGeom>
          <a:solidFill>
            <a:srgbClr val="C00000">
              <a:alpha val="7000"/>
            </a:srgbClr>
          </a:solidFill>
          <a:ln w="9525">
            <a:solidFill>
              <a:srgbClr val="C00000">
                <a:alpha val="2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Governance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Assumed handled by the tool, rarely reviewed</a:t>
            </a:r>
          </a:p>
        </p:txBody>
      </p:sp>
      <p:sp>
        <p:nvSpPr>
          <p:cNvPr id="38" name="L3"/>
          <p:cNvSpPr txBox="1"/>
          <p:nvPr/>
        </p:nvSpPr>
        <p:spPr>
          <a:xfrm>
            <a:off x="952500" y="4445000"/>
            <a:ext cx="4889500" cy="711200"/>
          </a:xfrm>
          <a:prstGeom prst="rect">
            <a:avLst/>
          </a:prstGeom>
          <a:solidFill>
            <a:srgbClr val="70AD47">
              <a:alpha val="10000"/>
            </a:srgbClr>
          </a:solidFill>
          <a:ln w="9525">
            <a:solidFill>
              <a:srgbClr val="70AD47">
                <a:alpha val="3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Query Design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Optimised, indexed, tested for performance</a:t>
            </a:r>
          </a:p>
        </p:txBody>
      </p:sp>
      <p:sp>
        <p:nvSpPr>
          <p:cNvPr id="39" name="R3"/>
          <p:cNvSpPr txBox="1"/>
          <p:nvPr/>
        </p:nvSpPr>
        <p:spPr>
          <a:xfrm>
            <a:off x="6286500" y="4445000"/>
            <a:ext cx="4889500" cy="711200"/>
          </a:xfrm>
          <a:prstGeom prst="rect">
            <a:avLst/>
          </a:prstGeom>
          <a:solidFill>
            <a:srgbClr val="C00000">
              <a:alpha val="7000"/>
            </a:srgbClr>
          </a:solidFill>
          <a:ln w="9525">
            <a:solidFill>
              <a:srgbClr val="C00000">
                <a:alpha val="2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Query Design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Broad searches, slow investigations, guesswork</a:t>
            </a:r>
          </a:p>
        </p:txBody>
      </p:sp>
      <p:sp>
        <p:nvSpPr>
          <p:cNvPr id="40" name="L4"/>
          <p:cNvSpPr txBox="1"/>
          <p:nvPr/>
        </p:nvSpPr>
        <p:spPr>
          <a:xfrm>
            <a:off x="952500" y="5257800"/>
            <a:ext cx="4889500" cy="711200"/>
          </a:xfrm>
          <a:prstGeom prst="rect">
            <a:avLst/>
          </a:prstGeom>
          <a:solidFill>
            <a:srgbClr val="70AD47">
              <a:alpha val="10000"/>
            </a:srgbClr>
          </a:solidFill>
          <a:ln w="9525">
            <a:solidFill>
              <a:srgbClr val="70AD47">
                <a:alpha val="3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Reporting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Dashboards, KPIs, trend analysis</a:t>
            </a:r>
          </a:p>
        </p:txBody>
      </p:sp>
      <p:sp>
        <p:nvSpPr>
          <p:cNvPr id="41" name="R4"/>
          <p:cNvSpPr txBox="1"/>
          <p:nvPr/>
        </p:nvSpPr>
        <p:spPr>
          <a:xfrm>
            <a:off x="6286500" y="5257800"/>
            <a:ext cx="4889500" cy="711200"/>
          </a:xfrm>
          <a:prstGeom prst="rect">
            <a:avLst/>
          </a:prstGeom>
          <a:solidFill>
            <a:srgbClr val="C00000">
              <a:alpha val="7000"/>
            </a:srgbClr>
          </a:solidFill>
          <a:ln w="9525">
            <a:solidFill>
              <a:srgbClr val="C00000">
                <a:alpha val="25000"/>
              </a:srgbClr>
            </a:solidFill>
          </a:ln>
        </p:spPr>
        <p:txBody>
          <a:bodyPr wrap="square" lIns="72000" tIns="0" rIns="72000" bIns="0" anchor="ctr"/>
          <a:lstStyle/>
          <a:p>
            <a:pPr>
              <a:buNone/>
            </a:pPr>
            <a:r>
              <a:rPr lang="en-US" sz="1400" b="1">
                <a:solidFill>
                  <a:srgbClr val="44546A"/>
                </a:solidFill>
              </a:rPr>
              <a:t>Reporting</a:t>
            </a:r>
          </a:p>
          <a:p>
            <a:pPr>
              <a:buNone/>
            </a:pPr>
            <a:r>
              <a:rPr lang="en-US" sz="1400">
                <a:solidFill>
                  <a:srgbClr val="333333"/>
                </a:solidFill>
              </a:rPr>
              <a:t>Manual, reactive, post-incident scramble</a:t>
            </a:r>
          </a:p>
        </p:txBody>
      </p:sp>
      <p:sp>
        <p:nvSpPr>
          <p:cNvPr id="42" name="Callout"/>
          <p:cNvSpPr txBox="1"/>
          <p:nvPr/>
        </p:nvSpPr>
        <p:spPr>
          <a:xfrm>
            <a:off x="1587501" y="3225800"/>
            <a:ext cx="8636000" cy="939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buNone/>
            </a:pPr>
            <a:r>
              <a:rPr lang="en-US" sz="3200" b="1" i="1"/>
              <a:t>Why do we treat security telemetry differently from any other organisational data?</a:t>
            </a:r>
          </a:p>
        </p:txBody>
      </p:sp>
    </p:spTree>
    <p:extLst>
      <p:ext uri="{BB962C8B-B14F-4D97-AF65-F5344CB8AC3E}">
        <p14:creationId xmlns:p14="http://schemas.microsoft.com/office/powerpoint/2010/main" val="18736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142-5AED-3FA2-8417-0E670904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Platform Security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C500-E5C4-D221-2182-2B19444C8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(SQL Server) Error Log</a:t>
            </a:r>
          </a:p>
          <a:p>
            <a:r>
              <a:rPr lang="en-GB"/>
              <a:t>OS Metrics/logs</a:t>
            </a:r>
          </a:p>
          <a:p>
            <a:r>
              <a:rPr lang="en-GB"/>
              <a:t>Logon/Logoff metrics</a:t>
            </a:r>
          </a:p>
          <a:p>
            <a:r>
              <a:rPr lang="en-GB"/>
              <a:t>IAM logs</a:t>
            </a:r>
          </a:p>
          <a:p>
            <a:r>
              <a:rPr lang="en-GB"/>
              <a:t>Encryption changes</a:t>
            </a:r>
          </a:p>
          <a:p>
            <a:r>
              <a:rPr lang="en-GB"/>
              <a:t>Data Access entries</a:t>
            </a:r>
          </a:p>
          <a:p>
            <a:r>
              <a:rPr lang="en-GB"/>
              <a:t>Set up changes</a:t>
            </a:r>
          </a:p>
          <a:p>
            <a:r>
              <a:rPr lang="en-GB"/>
              <a:t>Back-up &amp; Recovery logs</a:t>
            </a:r>
          </a:p>
          <a:p>
            <a:r>
              <a:rPr lang="en-GB"/>
              <a:t>Etc. etc.</a:t>
            </a:r>
          </a:p>
        </p:txBody>
      </p:sp>
    </p:spTree>
    <p:extLst>
      <p:ext uri="{BB962C8B-B14F-4D97-AF65-F5344CB8AC3E}">
        <p14:creationId xmlns:p14="http://schemas.microsoft.com/office/powerpoint/2010/main" val="6851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523B-BE25-66A5-DD26-4A19031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Security Observability</a:t>
            </a:r>
          </a:p>
        </p:txBody>
      </p:sp>
      <p:pic>
        <p:nvPicPr>
          <p:cNvPr id="7170" name="Picture 2" descr="Deep dive into Microsoft Sentinel's new Overview dashboard | Microsoft  Community Hub">
            <a:extLst>
              <a:ext uri="{FF2B5EF4-FFF2-40B4-BE49-F238E27FC236}">
                <a16:creationId xmlns:a16="http://schemas.microsoft.com/office/drawing/2014/main" id="{C2FD1F61-D78E-0BF7-60B6-C114EC73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192112"/>
            <a:ext cx="6079606" cy="50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5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523B-BE25-66A5-DD26-4A19031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Security Observability - Incidents</a:t>
            </a:r>
          </a:p>
        </p:txBody>
      </p:sp>
      <p:pic>
        <p:nvPicPr>
          <p:cNvPr id="7170" name="Picture 2" descr="Deep dive into Microsoft Sentinel's new Overview dashboard | Microsoft  Community Hub">
            <a:extLst>
              <a:ext uri="{FF2B5EF4-FFF2-40B4-BE49-F238E27FC236}">
                <a16:creationId xmlns:a16="http://schemas.microsoft.com/office/drawing/2014/main" id="{C2FD1F61-D78E-0BF7-60B6-C114EC73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1270000" y="1206500"/>
            <a:ext cx="78740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6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523B-BE25-66A5-DD26-4A19031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Security Observability - Automation</a:t>
            </a:r>
          </a:p>
        </p:txBody>
      </p:sp>
      <p:pic>
        <p:nvPicPr>
          <p:cNvPr id="7170" name="Picture 2" descr="Deep dive into Microsoft Sentinel's new Overview dashboard | Microsoft  Community Hub">
            <a:extLst>
              <a:ext uri="{FF2B5EF4-FFF2-40B4-BE49-F238E27FC236}">
                <a16:creationId xmlns:a16="http://schemas.microsoft.com/office/drawing/2014/main" id="{C2FD1F61-D78E-0BF7-60B6-C114EC73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1270000" y="1206500"/>
            <a:ext cx="78740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1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523B-BE25-66A5-DD26-4A19031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Security Observability - Data</a:t>
            </a:r>
          </a:p>
        </p:txBody>
      </p:sp>
      <p:pic>
        <p:nvPicPr>
          <p:cNvPr id="7170" name="Picture 2" descr="Deep dive into Microsoft Sentinel's new Overview dashboard | Microsoft  Community Hub">
            <a:extLst>
              <a:ext uri="{FF2B5EF4-FFF2-40B4-BE49-F238E27FC236}">
                <a16:creationId xmlns:a16="http://schemas.microsoft.com/office/drawing/2014/main" id="{C2FD1F61-D78E-0BF7-60B6-C114EC73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1270000" y="1206500"/>
            <a:ext cx="78740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07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523B-BE25-66A5-DD26-4A19031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Security Observability - Analytics</a:t>
            </a:r>
          </a:p>
        </p:txBody>
      </p:sp>
      <p:pic>
        <p:nvPicPr>
          <p:cNvPr id="7170" name="Picture 2" descr="Deep dive into Microsoft Sentinel's new Overview dashboard | Microsoft  Community Hub">
            <a:extLst>
              <a:ext uri="{FF2B5EF4-FFF2-40B4-BE49-F238E27FC236}">
                <a16:creationId xmlns:a16="http://schemas.microsoft.com/office/drawing/2014/main" id="{C2FD1F61-D78E-0BF7-60B6-C114EC73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1270000" y="1206500"/>
            <a:ext cx="78740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99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898FA96-F258-5A8F-9401-517090AA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11" y="2502187"/>
            <a:ext cx="3776663" cy="13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BF9206E5-2321-9AE1-3AAC-94AA75CF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“It's not a matter of if, but when…”</a:t>
            </a:r>
            <a:endParaRPr lang="en-NL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3F07BEC-B646-A77D-2D0F-DF68870CF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2" descr="Transport for London - Energy Saving Trust">
            <a:extLst>
              <a:ext uri="{FF2B5EF4-FFF2-40B4-BE49-F238E27FC236}">
                <a16:creationId xmlns:a16="http://schemas.microsoft.com/office/drawing/2014/main" id="{250B4611-207B-09C8-1554-A6F5E6A4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4" y="1163274"/>
            <a:ext cx="2327275" cy="13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BC | LinkedIn">
            <a:extLst>
              <a:ext uri="{FF2B5EF4-FFF2-40B4-BE49-F238E27FC236}">
                <a16:creationId xmlns:a16="http://schemas.microsoft.com/office/drawing/2014/main" id="{47C90253-257A-5344-3C54-3BC9FAA5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87" y="1181865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ndian Council of Medical Research (ICMR) | LinkedIn">
            <a:extLst>
              <a:ext uri="{FF2B5EF4-FFF2-40B4-BE49-F238E27FC236}">
                <a16:creationId xmlns:a16="http://schemas.microsoft.com/office/drawing/2014/main" id="{20CD7071-0DCF-0FFF-8E0B-3280E8A5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85" y="16655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utoutpro (Cutout.pro - remove background from images automatically) ·  GitHub">
            <a:extLst>
              <a:ext uri="{FF2B5EF4-FFF2-40B4-BE49-F238E27FC236}">
                <a16:creationId xmlns:a16="http://schemas.microsoft.com/office/drawing/2014/main" id="{9C6CFE5E-6ACA-49DE-C7A1-B2CECB62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0982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ell iDRAC8 Enterprise - licentie - 1 licentie">
            <a:extLst>
              <a:ext uri="{FF2B5EF4-FFF2-40B4-BE49-F238E27FC236}">
                <a16:creationId xmlns:a16="http://schemas.microsoft.com/office/drawing/2014/main" id="{01812B77-589A-3ACD-1115-4A8F27E2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26" y="1078814"/>
            <a:ext cx="1977232" cy="19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Disney+: alles wat je moet weten | Disney Nederland">
            <a:extLst>
              <a:ext uri="{FF2B5EF4-FFF2-40B4-BE49-F238E27FC236}">
                <a16:creationId xmlns:a16="http://schemas.microsoft.com/office/drawing/2014/main" id="{28937887-658C-BC31-BA93-6AEF5519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663950"/>
            <a:ext cx="2656014" cy="19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anga Publisher Kadokawa Planning To Start An 'IP Creation Structure' in  Southeast Asia">
            <a:extLst>
              <a:ext uri="{FF2B5EF4-FFF2-40B4-BE49-F238E27FC236}">
                <a16:creationId xmlns:a16="http://schemas.microsoft.com/office/drawing/2014/main" id="{D4C12C42-A95D-0EE1-80AC-07BEDDD8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57" y="4186796"/>
            <a:ext cx="33655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Experience with Snowflake as a data warehouse | by Aseem Bansal |  towards-infinity | Medium">
            <a:extLst>
              <a:ext uri="{FF2B5EF4-FFF2-40B4-BE49-F238E27FC236}">
                <a16:creationId xmlns:a16="http://schemas.microsoft.com/office/drawing/2014/main" id="{276FA31C-96A2-CEE3-09BC-BCE98E7F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17" y="2401229"/>
            <a:ext cx="4641850" cy="24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Twilio Debuts CustomerAI Ahead of SIGNAL 2023 | Business Wire">
            <a:extLst>
              <a:ext uri="{FF2B5EF4-FFF2-40B4-BE49-F238E27FC236}">
                <a16:creationId xmlns:a16="http://schemas.microsoft.com/office/drawing/2014/main" id="{C4250685-771B-FDDC-B3B1-538CBC41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0" y="4165576"/>
            <a:ext cx="3786570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Chess.com Guide (Incomplete) - Chess Forums - Chess.com">
            <a:extLst>
              <a:ext uri="{FF2B5EF4-FFF2-40B4-BE49-F238E27FC236}">
                <a16:creationId xmlns:a16="http://schemas.microsoft.com/office/drawing/2014/main" id="{85645AD2-122B-F6CA-8A62-8C5BBFB3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37" y="1764150"/>
            <a:ext cx="3594100" cy="2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Insomniac Games | PlayStation Studios Wiki | Fandom">
            <a:extLst>
              <a:ext uri="{FF2B5EF4-FFF2-40B4-BE49-F238E27FC236}">
                <a16:creationId xmlns:a16="http://schemas.microsoft.com/office/drawing/2014/main" id="{88F15481-4AE8-EBE0-4319-4B8258A5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05" y="1257149"/>
            <a:ext cx="403479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Licentie2GO - De Nr. 1 Software Specialist">
            <a:extLst>
              <a:ext uri="{FF2B5EF4-FFF2-40B4-BE49-F238E27FC236}">
                <a16:creationId xmlns:a16="http://schemas.microsoft.com/office/drawing/2014/main" id="{1442A174-621F-7CBB-1B4B-B62BA84E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3" y="2718225"/>
            <a:ext cx="3205163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B44F9F-A9B6-6CEE-3E84-04D0EDA1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93" y="2298568"/>
            <a:ext cx="2825859" cy="28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Facebook">
            <a:extLst>
              <a:ext uri="{FF2B5EF4-FFF2-40B4-BE49-F238E27FC236}">
                <a16:creationId xmlns:a16="http://schemas.microsoft.com/office/drawing/2014/main" id="{20272FE6-A7A5-628D-250C-72BC170A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27" y="34186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Tesla logo vector, Tesla icoon transparant PNG 20336484 Vectorkunst bij  Vecteezy">
            <a:extLst>
              <a:ext uri="{FF2B5EF4-FFF2-40B4-BE49-F238E27FC236}">
                <a16:creationId xmlns:a16="http://schemas.microsoft.com/office/drawing/2014/main" id="{056D54F6-8F88-855C-DC66-B835E6A9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0" y="3176218"/>
            <a:ext cx="2686845" cy="26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Inflatiecorrectie T-Mobile - Dufaco ICT">
            <a:extLst>
              <a:ext uri="{FF2B5EF4-FFF2-40B4-BE49-F238E27FC236}">
                <a16:creationId xmlns:a16="http://schemas.microsoft.com/office/drawing/2014/main" id="{91FC6E3F-C6AC-44A5-C35B-50F92C89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13" y="3096816"/>
            <a:ext cx="2690011" cy="12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Duolingo - 's Werelds beste manier om een taal te leren">
            <a:extLst>
              <a:ext uri="{FF2B5EF4-FFF2-40B4-BE49-F238E27FC236}">
                <a16:creationId xmlns:a16="http://schemas.microsoft.com/office/drawing/2014/main" id="{C094DE6F-0E19-17FC-449C-9F61252C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61" y="2138588"/>
            <a:ext cx="286385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dido" descr="Odido: beeldmerk en woordmerk in één of geen van beide? - Marketingfacts">
            <a:extLst>
              <a:ext uri="{FF2B5EF4-FFF2-40B4-BE49-F238E27FC236}">
                <a16:creationId xmlns:a16="http://schemas.microsoft.com/office/drawing/2014/main" id="{5A75DB42-D865-F4B5-8207-3C94BCB9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76" y="1469389"/>
            <a:ext cx="7626251" cy="38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523B-BE25-66A5-DD26-4A190315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Security Observability</a:t>
            </a:r>
          </a:p>
        </p:txBody>
      </p:sp>
      <p:pic>
        <p:nvPicPr>
          <p:cNvPr id="7170" name="Picture 2" descr="Deep dive into Microsoft Sentinel's new Overview dashboard | Microsoft  Community Hub">
            <a:extLst>
              <a:ext uri="{FF2B5EF4-FFF2-40B4-BE49-F238E27FC236}">
                <a16:creationId xmlns:a16="http://schemas.microsoft.com/office/drawing/2014/main" id="{C2FD1F61-D78E-0BF7-60B6-C114EC73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192112"/>
            <a:ext cx="6079606" cy="50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1CB5F-CE39-D713-A67B-D49C665E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211E8-8164-308C-7A53-BA9160E8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Engineering for Security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D3785-D7D0-4BC9-FDD2-4E61AF1B8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3CD5E7-77C5-016F-5936-A4F1E0921142}"/>
              </a:ext>
            </a:extLst>
          </p:cNvPr>
          <p:cNvGrpSpPr/>
          <p:nvPr/>
        </p:nvGrpSpPr>
        <p:grpSpPr>
          <a:xfrm>
            <a:off x="838200" y="1094950"/>
            <a:ext cx="10290175" cy="4044778"/>
            <a:chOff x="838200" y="1094950"/>
            <a:chExt cx="10290175" cy="4044778"/>
          </a:xfrm>
        </p:grpSpPr>
        <p:pic>
          <p:nvPicPr>
            <p:cNvPr id="1026" name="Picture 2" descr="Security is about data: how different approaches are fighting for security  data and what the cybersecurity data stack of the future is shaping up to  look like">
              <a:extLst>
                <a:ext uri="{FF2B5EF4-FFF2-40B4-BE49-F238E27FC236}">
                  <a16:creationId xmlns:a16="http://schemas.microsoft.com/office/drawing/2014/main" id="{D6148E16-117F-0D86-1199-24F6D6654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39" b="22282"/>
            <a:stretch>
              <a:fillRect/>
            </a:stretch>
          </p:blipFill>
          <p:spPr bwMode="auto">
            <a:xfrm>
              <a:off x="838200" y="1094950"/>
              <a:ext cx="10290175" cy="4044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3E5087-8394-F80E-B830-DF6AA27A428C}"/>
                </a:ext>
              </a:extLst>
            </p:cNvPr>
            <p:cNvSpPr/>
            <p:nvPr/>
          </p:nvSpPr>
          <p:spPr>
            <a:xfrm>
              <a:off x="7166919" y="1094950"/>
              <a:ext cx="1112108" cy="429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755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73E51-51BA-7981-8981-65446655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A16F-0052-4723-9FAD-5AA3C2E8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7D23-A8CA-FB1A-5D8D-75E5865A0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Market Guide 2025: The Rise of Security Data Pipelines &amp; How SIEMs Must  Evolve">
            <a:extLst>
              <a:ext uri="{FF2B5EF4-FFF2-40B4-BE49-F238E27FC236}">
                <a16:creationId xmlns:a16="http://schemas.microsoft.com/office/drawing/2014/main" id="{B26AEB15-734E-8EF9-5CDC-F5765DE36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Market Guide 2025: The Rise of Security Data Pipelines &amp; How SIEMs Must  Evolve">
            <a:extLst>
              <a:ext uri="{FF2B5EF4-FFF2-40B4-BE49-F238E27FC236}">
                <a16:creationId xmlns:a16="http://schemas.microsoft.com/office/drawing/2014/main" id="{33714587-D6C5-866D-BE65-2DB12DF66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21BEB-9C69-D618-D831-116A639C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AC5C-350D-6B1E-C373-A26DB5FD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EB84-B990-0145-CE07-17B453ABA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AutoShape 2" descr="Market Guide 2025: The Rise of Security Data Pipelines &amp; How SIEMs Must  Evolve">
            <a:extLst>
              <a:ext uri="{FF2B5EF4-FFF2-40B4-BE49-F238E27FC236}">
                <a16:creationId xmlns:a16="http://schemas.microsoft.com/office/drawing/2014/main" id="{562A85FD-6C85-B634-213E-AA5BBA887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Market Guide 2025: The Rise of Security Data Pipelines &amp; How SIEMs Must  Evolve">
            <a:extLst>
              <a:ext uri="{FF2B5EF4-FFF2-40B4-BE49-F238E27FC236}">
                <a16:creationId xmlns:a16="http://schemas.microsoft.com/office/drawing/2014/main" id="{77AAC75E-7CBE-9CDA-BFC8-4EDC16C828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50438-32F1-BE65-1520-B6D577D8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4129" y="-6692248"/>
            <a:ext cx="24469858" cy="137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7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74B0B-FBE3-EC9E-9EF8-861B0C77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BA95-85BF-C73F-B0D2-2A7B80E3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3CA6-04F3-CDE6-72C7-5D5AAA0CE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Market Guide 2025: The Rise of Security Data Pipelines &amp; How SIEMs Must  Evolve">
            <a:extLst>
              <a:ext uri="{FF2B5EF4-FFF2-40B4-BE49-F238E27FC236}">
                <a16:creationId xmlns:a16="http://schemas.microsoft.com/office/drawing/2014/main" id="{7C2A6D82-246A-D7C3-3FA6-B2654FCFDD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Market Guide 2025: The Rise of Security Data Pipelines &amp; How SIEMs Must  Evolve">
            <a:extLst>
              <a:ext uri="{FF2B5EF4-FFF2-40B4-BE49-F238E27FC236}">
                <a16:creationId xmlns:a16="http://schemas.microsoft.com/office/drawing/2014/main" id="{FEA2ABCC-5DFB-2BD0-5917-22BE51205A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0198-11AF-8F16-FE9E-4F919D8A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BEF341-87D7-3183-46B5-B34151A354F3}"/>
              </a:ext>
            </a:extLst>
          </p:cNvPr>
          <p:cNvSpPr/>
          <p:nvPr/>
        </p:nvSpPr>
        <p:spPr>
          <a:xfrm>
            <a:off x="7931217" y="1424540"/>
            <a:ext cx="3574983" cy="49088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8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56A5-D59F-1220-1469-066077C3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“Data Lakes”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D50F-7E88-E28B-7960-EBA0D20E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What is a Data Lake? | Qlik">
            <a:extLst>
              <a:ext uri="{FF2B5EF4-FFF2-40B4-BE49-F238E27FC236}">
                <a16:creationId xmlns:a16="http://schemas.microsoft.com/office/drawing/2014/main" id="{11B02B4C-8258-2760-DC2C-D0CDD333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21" y="1094950"/>
            <a:ext cx="6486358" cy="50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6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B496-EAC0-311B-7C47-FC333F0F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0E824-29DC-0128-7904-D1143665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Microsoft Sentinel data lake: Transforming SIEM with AI and unified  security data | Microsoft Security Blog">
            <a:extLst>
              <a:ext uri="{FF2B5EF4-FFF2-40B4-BE49-F238E27FC236}">
                <a16:creationId xmlns:a16="http://schemas.microsoft.com/office/drawing/2014/main" id="{37486A8A-A79B-B053-E884-B453D62F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64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E81A-C34F-0B62-8EE8-77176269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4813B3-5614-EBA4-5217-FB4E4E34B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174" y="-386742"/>
            <a:ext cx="10433653" cy="80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9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1663-4184-CD94-55F2-9C997E75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392E-A48B-15B9-FD91-92F6B935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The Future of the SOC: How Microsoft Sentinel Is Converging SIEM and Data  Lake Architectures">
            <a:extLst>
              <a:ext uri="{FF2B5EF4-FFF2-40B4-BE49-F238E27FC236}">
                <a16:creationId xmlns:a16="http://schemas.microsoft.com/office/drawing/2014/main" id="{C046ADB5-4353-6ACD-DF1B-EEDB8CA6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2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E2A2-AAF4-B906-DC7C-5F14AB8F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KQL &amp; Sentinel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E902-B0DB-208A-205B-F086C79E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KQL is a large part of this</a:t>
            </a:r>
          </a:p>
          <a:p>
            <a:pPr lvl="1"/>
            <a:r>
              <a:rPr lang="en-GB"/>
              <a:t>Investigation</a:t>
            </a:r>
          </a:p>
          <a:p>
            <a:pPr lvl="1"/>
            <a:r>
              <a:rPr lang="en-GB"/>
              <a:t>Reporting and visualisation</a:t>
            </a:r>
          </a:p>
          <a:p>
            <a:pPr lvl="1"/>
            <a:r>
              <a:rPr lang="en-GB"/>
              <a:t>Rules and playbooks</a:t>
            </a:r>
          </a:p>
          <a:p>
            <a:pPr lvl="1"/>
            <a:r>
              <a:rPr lang="en-GB"/>
              <a:t>Watchlists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DAB38FC-AC69-0FAB-6D69-82B802E0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/>
        </p:blipFill>
        <p:spPr bwMode="auto">
          <a:xfrm>
            <a:off x="6407251" y="822552"/>
            <a:ext cx="3951611" cy="48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507D-9AB3-1156-2044-E72E35A9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45" y="1503086"/>
            <a:ext cx="3932237" cy="1600200"/>
          </a:xfrm>
        </p:spPr>
        <p:txBody>
          <a:bodyPr/>
          <a:lstStyle/>
          <a:p>
            <a:r>
              <a:rPr lang="en-US"/>
              <a:t>Danny de Haan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3179-0CD2-C33B-E724-BFF323F8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3417D-BD70-DCA0-EE04-43663B5F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0406"/>
            <a:ext cx="3932237" cy="2768581"/>
          </a:xfrm>
        </p:spPr>
        <p:txBody>
          <a:bodyPr numCol="1">
            <a:normAutofit/>
          </a:bodyPr>
          <a:lstStyle/>
          <a:p>
            <a:r>
              <a:rPr lang="en-US" sz="2000"/>
              <a:t>he/him</a:t>
            </a:r>
          </a:p>
          <a:p>
            <a:endParaRPr lang="en-US" sz="1000"/>
          </a:p>
          <a:p>
            <a:r>
              <a:rPr lang="en-US" sz="2000"/>
              <a:t>Solutions Engineer</a:t>
            </a:r>
          </a:p>
          <a:p>
            <a:r>
              <a:rPr lang="en-US" sz="1800"/>
              <a:t>Redgate Software</a:t>
            </a:r>
          </a:p>
          <a:p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21B30-A739-16FF-DCE9-BAB9CE999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868" y="271029"/>
            <a:ext cx="2117699" cy="211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465C38-0E5D-8335-0507-C1F5D49A5419}"/>
              </a:ext>
            </a:extLst>
          </p:cNvPr>
          <p:cNvSpPr txBox="1"/>
          <p:nvPr/>
        </p:nvSpPr>
        <p:spPr>
          <a:xfrm>
            <a:off x="1098373" y="4687312"/>
            <a:ext cx="4202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/in/</a:t>
            </a:r>
            <a:r>
              <a:rPr lang="en-US" sz="2000" err="1"/>
              <a:t>dannydh</a:t>
            </a:r>
            <a:r>
              <a:rPr lang="en-US" sz="2000"/>
              <a:t>/</a:t>
            </a:r>
          </a:p>
          <a:p>
            <a:r>
              <a:rPr lang="en-US" sz="2000"/>
              <a:t>ThatInfraDba@pm.me</a:t>
            </a:r>
          </a:p>
          <a:p>
            <a:r>
              <a:rPr lang="en-US" sz="2000"/>
              <a:t>www.thatinfradba.com</a:t>
            </a:r>
            <a:endParaRPr lang="en-NL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230B63-3735-54BC-00E1-A44F1633D789}"/>
              </a:ext>
            </a:extLst>
          </p:cNvPr>
          <p:cNvGrpSpPr/>
          <p:nvPr/>
        </p:nvGrpSpPr>
        <p:grpSpPr>
          <a:xfrm>
            <a:off x="767467" y="4791273"/>
            <a:ext cx="330906" cy="900230"/>
            <a:chOff x="767467" y="4791273"/>
            <a:chExt cx="330906" cy="900230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0A5E231E-F106-10D9-B4ED-2D8A058A7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83" y="4791273"/>
              <a:ext cx="215474" cy="21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phic 8" descr="Envelope with solid fill">
              <a:extLst>
                <a:ext uri="{FF2B5EF4-FFF2-40B4-BE49-F238E27FC236}">
                  <a16:creationId xmlns:a16="http://schemas.microsoft.com/office/drawing/2014/main" id="{E0925F88-C035-16B6-D0C5-0C9FFE4F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467" y="5029691"/>
              <a:ext cx="330906" cy="330906"/>
            </a:xfrm>
            <a:prstGeom prst="rect">
              <a:avLst/>
            </a:prstGeom>
          </p:spPr>
        </p:pic>
        <p:pic>
          <p:nvPicPr>
            <p:cNvPr id="10" name="Graphic 9" descr="World with solid fill">
              <a:extLst>
                <a:ext uri="{FF2B5EF4-FFF2-40B4-BE49-F238E27FC236}">
                  <a16:creationId xmlns:a16="http://schemas.microsoft.com/office/drawing/2014/main" id="{F645202B-D236-3899-8563-93D0DE988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7467" y="5360597"/>
              <a:ext cx="330906" cy="330906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56E131C-0BD9-C072-1507-1F90112C4D2D}"/>
              </a:ext>
            </a:extLst>
          </p:cNvPr>
          <p:cNvSpPr txBox="1">
            <a:spLocks/>
          </p:cNvSpPr>
          <p:nvPr/>
        </p:nvSpPr>
        <p:spPr>
          <a:xfrm>
            <a:off x="6172260" y="150308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Abhi Jayanty</a:t>
            </a:r>
            <a:endParaRPr lang="en-NL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E75B91-5801-173F-8F2F-CBB092A3CB4B}"/>
              </a:ext>
            </a:extLst>
          </p:cNvPr>
          <p:cNvSpPr txBox="1">
            <a:spLocks/>
          </p:cNvSpPr>
          <p:nvPr/>
        </p:nvSpPr>
        <p:spPr>
          <a:xfrm>
            <a:off x="6183880" y="3100407"/>
            <a:ext cx="3932237" cy="19461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he/him</a:t>
            </a:r>
          </a:p>
          <a:p>
            <a:endParaRPr lang="en-US" sz="1000"/>
          </a:p>
          <a:p>
            <a:r>
              <a:rPr lang="en-US" sz="2000"/>
              <a:t>Data Engineer</a:t>
            </a:r>
          </a:p>
          <a:p>
            <a:r>
              <a:rPr lang="en-US" sz="1800"/>
              <a:t>Quorum</a:t>
            </a:r>
          </a:p>
          <a:p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668691-C8FB-4723-8A0D-A57F67259B16}"/>
              </a:ext>
            </a:extLst>
          </p:cNvPr>
          <p:cNvSpPr txBox="1"/>
          <p:nvPr/>
        </p:nvSpPr>
        <p:spPr>
          <a:xfrm>
            <a:off x="6511765" y="4687312"/>
            <a:ext cx="4202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/in/</a:t>
            </a:r>
            <a:r>
              <a:rPr lang="en-US" sz="2000" err="1"/>
              <a:t>abhinav</a:t>
            </a:r>
            <a:r>
              <a:rPr lang="en-US" sz="2000"/>
              <a:t>-j/</a:t>
            </a:r>
          </a:p>
          <a:p>
            <a:r>
              <a:rPr lang="en-GB"/>
              <a:t>abhi.jayanty@outlook.com</a:t>
            </a:r>
            <a:endParaRPr lang="en-US" sz="2000"/>
          </a:p>
          <a:p>
            <a:endParaRPr lang="en-US" sz="200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03B01A2F-3512-C349-7ADF-8EB94CC8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75" y="4791273"/>
            <a:ext cx="215474" cy="2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Envelope with solid fill">
            <a:extLst>
              <a:ext uri="{FF2B5EF4-FFF2-40B4-BE49-F238E27FC236}">
                <a16:creationId xmlns:a16="http://schemas.microsoft.com/office/drawing/2014/main" id="{169395DC-5A19-153C-EC88-3876B037C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0859" y="5029691"/>
            <a:ext cx="330906" cy="330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768672-075C-10CB-5516-387F502B99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71028"/>
            <a:ext cx="2117699" cy="211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635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16CC-A42C-CC59-44C9-16B63D8C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reduce ingestion?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275C-B18B-127D-DBC7-0E6F06F2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49" y="1092791"/>
            <a:ext cx="10880501" cy="5073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What’s being used for your detection rules? Work backwards.</a:t>
            </a:r>
          </a:p>
          <a:p>
            <a:r>
              <a:rPr lang="en-GB"/>
              <a:t>Raw event messages can be bulky. If other fields contain the same context, use those.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085F9-71AD-AC9A-AB7E-8E022C5F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11" b="59542"/>
          <a:stretch>
            <a:fillRect/>
          </a:stretch>
        </p:blipFill>
        <p:spPr>
          <a:xfrm>
            <a:off x="1270447" y="2580612"/>
            <a:ext cx="9661846" cy="1707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8343E-BF02-D6EE-3872-3BD650D2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" t="38346" b="251"/>
          <a:stretch>
            <a:fillRect/>
          </a:stretch>
        </p:blipFill>
        <p:spPr>
          <a:xfrm>
            <a:off x="1271341" y="4271561"/>
            <a:ext cx="9653787" cy="25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87298-ED0C-CC76-2C63-920957882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E7E0-7434-E1D4-1516-39C4CE9D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reduce ingestion?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A022-C898-6F41-693D-CA32CA63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Conform across your estate – are you sending everything in JSON or XML? Or both? Pick one.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A277A-00E7-A1CD-4E0D-B20474D2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79" y="2222169"/>
            <a:ext cx="7583508" cy="43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0C60-61D8-6BAF-DD60-61100B6E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14EB-6546-43BE-F88C-64BC68E7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Security data is organisational data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Treat logs, alerts, and telemetry with the same rigour as any other business data.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Define before you collect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Know what you need and why before turning on ingestion.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Retention is a strategy, not a default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Align retention to compliance, risk appetite, and investigation needs.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Structure enables speed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Good schemas and queries: 10-minute investigation, not a 10-hour one.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Compliance supports security, but isn't security</a:t>
            </a:r>
          </a:p>
          <a:p>
            <a:pPr marL="628650" indent="-228600">
              <a:lnSpc>
                <a:spcPts val="2000"/>
              </a:lnSpc>
              <a:buNone/>
            </a:pPr>
            <a:r>
              <a:rPr lang="en-GB" sz="1600">
                <a:solidFill>
                  <a:srgbClr val="595959"/>
                </a:solidFill>
              </a:rPr>
              <a:t>Standards give you the framework; data design gives you the capability.</a:t>
            </a:r>
          </a:p>
        </p:txBody>
      </p:sp>
    </p:spTree>
    <p:extLst>
      <p:ext uri="{BB962C8B-B14F-4D97-AF65-F5344CB8AC3E}">
        <p14:creationId xmlns:p14="http://schemas.microsoft.com/office/powerpoint/2010/main" val="33938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2C42-A0DF-C6B2-6F9C-4171D9E9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9138-747E-03E4-4F96-725A7C5E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Audit your current ingestion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For each source: is it used in a rule, a report, or an investigation?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Document your retention policies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If they don't exist, create them. If they do, validate alignment with standards.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Define a schema for your top 5 log sources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Standardise the noisiest sources first. Conform on JSON or XML, not both.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Review your detection rules backwards</a:t>
            </a:r>
          </a:p>
          <a:p>
            <a:pPr marL="628650" indent="-228600">
              <a:lnSpc>
                <a:spcPts val="2000"/>
              </a:lnSpc>
              <a:spcAft>
                <a:spcPts val="500"/>
              </a:spcAft>
              <a:buNone/>
            </a:pPr>
            <a:r>
              <a:rPr lang="en-GB" sz="1600">
                <a:solidFill>
                  <a:srgbClr val="595959"/>
                </a:solidFill>
              </a:rPr>
              <a:t>Start from your rules and work back to the data they actually query.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1800" b="1"/>
              <a:t>Build one proactive dashboard</a:t>
            </a:r>
          </a:p>
          <a:p>
            <a:pPr marL="628650" indent="-228600">
              <a:lnSpc>
                <a:spcPts val="2000"/>
              </a:lnSpc>
              <a:buNone/>
            </a:pPr>
            <a:r>
              <a:rPr lang="en-GB" sz="1600">
                <a:solidFill>
                  <a:srgbClr val="595959"/>
                </a:solidFill>
              </a:rPr>
              <a:t>Pick one use case and make it run continuously, not just post-incident.</a:t>
            </a:r>
          </a:p>
        </p:txBody>
      </p:sp>
    </p:spTree>
    <p:extLst>
      <p:ext uri="{BB962C8B-B14F-4D97-AF65-F5344CB8AC3E}">
        <p14:creationId xmlns:p14="http://schemas.microsoft.com/office/powerpoint/2010/main" val="29935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1A2-E0AE-945E-BA30-4DB498B5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&amp;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782-4A7D-BB56-2B21-A84ED6EE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hankYou"/>
          <p:cNvSpPr txBox="1"/>
          <p:nvPr/>
        </p:nvSpPr>
        <p:spPr>
          <a:xfrm>
            <a:off x="1524000" y="12700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GB" sz="2800" i="1">
                <a:solidFill>
                  <a:srgbClr val="44546A"/>
                </a:solidFill>
              </a:rPr>
              <a:t>Thank you! Questions?</a:t>
            </a:r>
          </a:p>
        </p:txBody>
      </p:sp>
      <p:sp>
        <p:nvSpPr>
          <p:cNvPr id="32" name="DannyName"/>
          <p:cNvSpPr txBox="1"/>
          <p:nvPr/>
        </p:nvSpPr>
        <p:spPr>
          <a:xfrm>
            <a:off x="1270000" y="2540000"/>
            <a:ext cx="4445000" cy="5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>
              <a:buNone/>
            </a:pPr>
            <a:r>
              <a:rPr lang="en-GB" sz="2400" b="1">
                <a:solidFill>
                  <a:srgbClr val="333333"/>
                </a:solidFill>
              </a:rPr>
              <a:t>Danny de Haan</a:t>
            </a:r>
          </a:p>
        </p:txBody>
      </p:sp>
      <p:sp>
        <p:nvSpPr>
          <p:cNvPr id="33" name="DannyRole"/>
          <p:cNvSpPr txBox="1"/>
          <p:nvPr/>
        </p:nvSpPr>
        <p:spPr>
          <a:xfrm>
            <a:off x="1270000" y="3073400"/>
            <a:ext cx="4445000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ctr">
              <a:buNone/>
            </a:pPr>
            <a:r>
              <a:rPr lang="en-GB" sz="1600">
                <a:solidFill>
                  <a:srgbClr val="595959"/>
                </a:solidFill>
              </a:rPr>
              <a:t>Solutions Engineer, Redgate Software</a:t>
            </a:r>
          </a:p>
        </p:txBody>
      </p:sp>
      <p:sp>
        <p:nvSpPr>
          <p:cNvPr id="35" name="AbhiName"/>
          <p:cNvSpPr txBox="1"/>
          <p:nvPr/>
        </p:nvSpPr>
        <p:spPr>
          <a:xfrm>
            <a:off x="6477000" y="2540000"/>
            <a:ext cx="4445000" cy="5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>
              <a:buNone/>
            </a:pPr>
            <a:r>
              <a:rPr lang="en-GB" sz="2400" b="1">
                <a:solidFill>
                  <a:srgbClr val="333333"/>
                </a:solidFill>
              </a:rPr>
              <a:t>Abhi Jayanty</a:t>
            </a:r>
          </a:p>
        </p:txBody>
      </p:sp>
      <p:sp>
        <p:nvSpPr>
          <p:cNvPr id="36" name="AbhiRole"/>
          <p:cNvSpPr txBox="1"/>
          <p:nvPr/>
        </p:nvSpPr>
        <p:spPr>
          <a:xfrm>
            <a:off x="6477000" y="3073400"/>
            <a:ext cx="4445000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ctr">
              <a:buNone/>
            </a:pPr>
            <a:r>
              <a:rPr lang="en-GB" sz="1600">
                <a:solidFill>
                  <a:srgbClr val="595959"/>
                </a:solidFill>
              </a:rPr>
              <a:t>Data Engineer, Quorum</a:t>
            </a:r>
          </a:p>
        </p:txBody>
      </p:sp>
      <p:sp>
        <p:nvSpPr>
          <p:cNvPr id="38" name="VDiv"/>
          <p:cNvSpPr/>
          <p:nvPr/>
        </p:nvSpPr>
        <p:spPr>
          <a:xfrm>
            <a:off x="6096000" y="2603500"/>
            <a:ext cx="25400" cy="2413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Tagline"/>
          <p:cNvSpPr txBox="1"/>
          <p:nvPr/>
        </p:nvSpPr>
        <p:spPr>
          <a:xfrm>
            <a:off x="1524000" y="55880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GB" sz="1600" i="1">
                <a:solidFill>
                  <a:srgbClr val="44546A"/>
                </a:solidFill>
              </a:rPr>
              <a:t>Treating Security as a Data Discipline in Your Organisation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5B894-285C-F0AA-82F2-1C9CF3E65B3C}"/>
              </a:ext>
            </a:extLst>
          </p:cNvPr>
          <p:cNvSpPr txBox="1"/>
          <p:nvPr/>
        </p:nvSpPr>
        <p:spPr>
          <a:xfrm>
            <a:off x="2576604" y="3477050"/>
            <a:ext cx="4202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/in/</a:t>
            </a:r>
            <a:r>
              <a:rPr lang="en-US" sz="2000" err="1"/>
              <a:t>dannydh</a:t>
            </a:r>
            <a:r>
              <a:rPr lang="en-US" sz="2000"/>
              <a:t>/</a:t>
            </a:r>
          </a:p>
          <a:p>
            <a:r>
              <a:rPr lang="en-US" sz="2000"/>
              <a:t>ThatInfraDba@pm.me</a:t>
            </a:r>
          </a:p>
          <a:p>
            <a:r>
              <a:rPr lang="en-US" sz="2000"/>
              <a:t>www.thatinfradba.com</a:t>
            </a:r>
            <a:endParaRPr lang="en-NL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0EA9F1-AAF4-D62B-C2CF-0ABE24C280D4}"/>
              </a:ext>
            </a:extLst>
          </p:cNvPr>
          <p:cNvGrpSpPr/>
          <p:nvPr/>
        </p:nvGrpSpPr>
        <p:grpSpPr>
          <a:xfrm>
            <a:off x="2245698" y="3581011"/>
            <a:ext cx="330906" cy="900230"/>
            <a:chOff x="767467" y="4791273"/>
            <a:chExt cx="330906" cy="90023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AC2C4DEF-3B39-6A0A-6A91-F741551B0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83" y="4791273"/>
              <a:ext cx="215474" cy="21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phic 13" descr="Envelope with solid fill">
              <a:extLst>
                <a:ext uri="{FF2B5EF4-FFF2-40B4-BE49-F238E27FC236}">
                  <a16:creationId xmlns:a16="http://schemas.microsoft.com/office/drawing/2014/main" id="{B299AB19-E11E-CA2C-F676-95B4B24D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467" y="5029691"/>
              <a:ext cx="330906" cy="330906"/>
            </a:xfrm>
            <a:prstGeom prst="rect">
              <a:avLst/>
            </a:prstGeom>
          </p:spPr>
        </p:pic>
        <p:pic>
          <p:nvPicPr>
            <p:cNvPr id="15" name="Graphic 14" descr="World with solid fill">
              <a:extLst>
                <a:ext uri="{FF2B5EF4-FFF2-40B4-BE49-F238E27FC236}">
                  <a16:creationId xmlns:a16="http://schemas.microsoft.com/office/drawing/2014/main" id="{21631448-DA82-79EA-BFA2-83C9B130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467" y="5360597"/>
              <a:ext cx="330906" cy="33090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60B24C-BA39-B0CE-8DE1-B89BD50583BE}"/>
              </a:ext>
            </a:extLst>
          </p:cNvPr>
          <p:cNvSpPr txBox="1"/>
          <p:nvPr/>
        </p:nvSpPr>
        <p:spPr>
          <a:xfrm>
            <a:off x="7989996" y="3477050"/>
            <a:ext cx="4202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/in/</a:t>
            </a:r>
            <a:r>
              <a:rPr lang="en-US" sz="2000" err="1"/>
              <a:t>abhinav</a:t>
            </a:r>
            <a:r>
              <a:rPr lang="en-US" sz="2000"/>
              <a:t>-j/</a:t>
            </a:r>
          </a:p>
          <a:p>
            <a:r>
              <a:rPr lang="en-GB"/>
              <a:t>abhi.jayanty@outlook.com</a:t>
            </a:r>
            <a:endParaRPr lang="en-US" sz="2000"/>
          </a:p>
          <a:p>
            <a:endParaRPr lang="en-US" sz="200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8A79446C-27A5-0105-7F92-B8A3BADD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06" y="3581011"/>
            <a:ext cx="215474" cy="2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Envelope with solid fill">
            <a:extLst>
              <a:ext uri="{FF2B5EF4-FFF2-40B4-BE49-F238E27FC236}">
                <a16:creationId xmlns:a16="http://schemas.microsoft.com/office/drawing/2014/main" id="{17C17342-57F5-9509-EB6F-301BFE8EA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9090" y="3819429"/>
            <a:ext cx="330906" cy="3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3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70574-33EE-7047-556E-6F81C940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362AB8-8000-B629-A3EE-8361197F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243" y="377088"/>
            <a:ext cx="1609519" cy="6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F05589-494C-5638-2B2D-4ADFE7B28187}"/>
              </a:ext>
            </a:extLst>
          </p:cNvPr>
          <p:cNvGrpSpPr/>
          <p:nvPr/>
        </p:nvGrpSpPr>
        <p:grpSpPr>
          <a:xfrm>
            <a:off x="678195" y="762866"/>
            <a:ext cx="9624456" cy="895509"/>
            <a:chOff x="584121" y="553422"/>
            <a:chExt cx="9624456" cy="895509"/>
          </a:xfrm>
        </p:grpSpPr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FB2FFEAB-E28C-C64E-9965-DEB2FA81B45B}"/>
                </a:ext>
              </a:extLst>
            </p:cNvPr>
            <p:cNvSpPr txBox="1">
              <a:spLocks/>
            </p:cNvSpPr>
            <p:nvPr/>
          </p:nvSpPr>
          <p:spPr>
            <a:xfrm>
              <a:off x="1192278" y="553422"/>
              <a:ext cx="9016299" cy="89550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457200" indent="-457200" algn="l" rtl="0" eaLnBrk="1" fontAlgn="base" hangingPunct="1">
                <a:lnSpc>
                  <a:spcPct val="13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/>
                <a:buChar char="•"/>
                <a:defRPr sz="3400" b="0" i="0" kern="1200">
                  <a:solidFill>
                    <a:schemeClr val="tx1"/>
                  </a:solidFill>
                  <a:latin typeface="Roboto Regular"/>
                  <a:ea typeface="+mn-ea"/>
                  <a:cs typeface="Roboto Regular"/>
                </a:defRPr>
              </a:lvl1pPr>
              <a:lvl2pPr marL="914400" indent="-457200" algn="l" rtl="0" eaLnBrk="1" fontAlgn="base" hangingPunct="1">
                <a:lnSpc>
                  <a:spcPct val="13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/>
                <a:buChar char="•"/>
                <a:defRPr sz="2800" b="0" i="0" kern="1200">
                  <a:solidFill>
                    <a:schemeClr val="tx1"/>
                  </a:solidFill>
                  <a:latin typeface="Roboto Regular"/>
                  <a:ea typeface="+mn-ea"/>
                  <a:cs typeface="Roboto Regular"/>
                </a:defRPr>
              </a:lvl2pPr>
              <a:lvl3pPr marL="1257300" indent="-342900" algn="l" rtl="0" eaLnBrk="1" fontAlgn="base" hangingPunct="1">
                <a:lnSpc>
                  <a:spcPct val="13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Roboto Regular"/>
                  <a:ea typeface="+mn-ea"/>
                  <a:cs typeface="Roboto Regular"/>
                </a:defRPr>
              </a:lvl3pPr>
              <a:lvl4pPr marL="1600200" indent="-228600" algn="l" rtl="0" eaLnBrk="1" fontAlgn="base" hangingPunct="1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b="0" i="0" kern="1200">
                  <a:solidFill>
                    <a:srgbClr val="191919"/>
                  </a:solidFill>
                  <a:latin typeface="Roboto Regular"/>
                  <a:ea typeface="+mn-ea"/>
                  <a:cs typeface="Roboto Regular"/>
                </a:defRPr>
              </a:lvl4pPr>
              <a:lvl5pPr marL="2057400" indent="-228600" algn="l" rtl="0" eaLnBrk="1" fontAlgn="base" hangingPunct="1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b="0" i="0" kern="1200">
                  <a:solidFill>
                    <a:srgbClr val="191919"/>
                  </a:solidFill>
                  <a:latin typeface="Roboto Regular"/>
                  <a:ea typeface="+mn-ea"/>
                  <a:cs typeface="Roboto Regular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  <a:latin typeface="gatebase Medium"/>
                  <a:ea typeface="+mn-ea"/>
                  <a:cs typeface="Roboto Regular"/>
                </a:rPr>
                <a:t>Interested in a live demo of Redgate Tools?</a:t>
              </a:r>
              <a:endPara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gatebase Medium" panose="00000500000000000000" charset="0"/>
                <a:ea typeface="+mn-ea"/>
                <a:cs typeface="Roboto Regular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  <a:latin typeface="Roboto Regular"/>
                  <a:ea typeface="+mn-ea"/>
                  <a:cs typeface="Roboto Regular"/>
                </a:rPr>
                <a:t>Discover how Redgate can add value to your data challenges through live demo today with a Redgate Solution Engineer. Head to the demo area or ask a friendly Redgate representative.  </a:t>
              </a: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25721C-1712-53C2-5667-76722AEF7AF4}"/>
                </a:ext>
              </a:extLst>
            </p:cNvPr>
            <p:cNvGrpSpPr/>
            <p:nvPr/>
          </p:nvGrpSpPr>
          <p:grpSpPr>
            <a:xfrm>
              <a:off x="584121" y="553422"/>
              <a:ext cx="463642" cy="618189"/>
              <a:chOff x="5515898" y="3203584"/>
              <a:chExt cx="1160009" cy="1546679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5D7DF8E3-2430-652B-B539-7F7966CF4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15898" y="3203584"/>
                <a:ext cx="1160009" cy="154667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8556A23-6575-C650-83D4-A42CE9269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6050" y="3624149"/>
                <a:ext cx="810372" cy="686493"/>
              </a:xfrm>
              <a:prstGeom prst="rect">
                <a:avLst/>
              </a:prstGeom>
            </p:spPr>
          </p:pic>
        </p:grp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54A33C-AE88-8C87-809D-56E418C3AA8E}"/>
              </a:ext>
            </a:extLst>
          </p:cNvPr>
          <p:cNvSpPr txBox="1">
            <a:spLocks/>
          </p:cNvSpPr>
          <p:nvPr/>
        </p:nvSpPr>
        <p:spPr>
          <a:xfrm>
            <a:off x="1296790" y="2952844"/>
            <a:ext cx="10673023" cy="16492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indent="-457200" algn="l" rtl="0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Char char="•"/>
              <a:defRPr sz="3400" b="0" i="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1pPr>
            <a:lvl2pPr marL="914400" indent="-4572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2pPr>
            <a:lvl3pPr marL="12573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rgbClr val="191919"/>
                </a:solidFill>
                <a:latin typeface="Roboto Regular"/>
                <a:ea typeface="+mn-ea"/>
                <a:cs typeface="Roboto Regular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rgbClr val="191919"/>
                </a:solidFill>
                <a:latin typeface="Roboto Regular"/>
                <a:ea typeface="+mn-ea"/>
                <a:cs typeface="Roboto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gatebase Medium"/>
                <a:ea typeface="+mn-ea"/>
                <a:cs typeface="Roboto Regular"/>
              </a:rPr>
              <a:t>Networking and drinks reception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Join us for an opportunity to network during our drinks reception from 4:30 – 5:30pm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. 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Roboto Regular"/>
              <a:ea typeface="Roboto Regular"/>
              <a:cs typeface="Roboto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Roboto Regular"/>
              <a:ea typeface="Roboto Regular"/>
              <a:cs typeface="Roboto Regular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D4F5D-3730-E2D7-3B70-9C216CC52371}"/>
              </a:ext>
            </a:extLst>
          </p:cNvPr>
          <p:cNvGrpSpPr/>
          <p:nvPr/>
        </p:nvGrpSpPr>
        <p:grpSpPr>
          <a:xfrm>
            <a:off x="678195" y="2953952"/>
            <a:ext cx="464400" cy="619200"/>
            <a:chOff x="3472639" y="3203584"/>
            <a:chExt cx="1160009" cy="1546679"/>
          </a:xfrm>
        </p:grpSpPr>
        <p:pic>
          <p:nvPicPr>
            <p:cNvPr id="15" name="Graphic 9">
              <a:extLst>
                <a:ext uri="{FF2B5EF4-FFF2-40B4-BE49-F238E27FC236}">
                  <a16:creationId xmlns:a16="http://schemas.microsoft.com/office/drawing/2014/main" id="{C2BF0FEF-B0EC-D669-5294-5ED6AB23A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2639" y="3203584"/>
              <a:ext cx="1160009" cy="1546679"/>
            </a:xfrm>
            <a:prstGeom prst="rect">
              <a:avLst/>
            </a:prstGeom>
          </p:spPr>
        </p:pic>
        <p:pic>
          <p:nvPicPr>
            <p:cNvPr id="16" name="Graphic 10">
              <a:extLst>
                <a:ext uri="{FF2B5EF4-FFF2-40B4-BE49-F238E27FC236}">
                  <a16:creationId xmlns:a16="http://schemas.microsoft.com/office/drawing/2014/main" id="{51B5FAF4-DC99-2C2C-A654-B9C22175C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92442" y="3657602"/>
              <a:ext cx="765896" cy="63073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3DFF402-94A5-F35D-8556-06D8FDE55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27" y="4590901"/>
            <a:ext cx="619200" cy="6192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D2A52-F96B-97CF-423A-9F1EAE2BD880}"/>
              </a:ext>
            </a:extLst>
          </p:cNvPr>
          <p:cNvSpPr txBox="1">
            <a:spLocks/>
          </p:cNvSpPr>
          <p:nvPr/>
        </p:nvSpPr>
        <p:spPr>
          <a:xfrm>
            <a:off x="1291572" y="4600774"/>
            <a:ext cx="7802474" cy="16492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indent="-457200" algn="l" rtl="0" eaLnBrk="1" fontAlgn="base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Char char="•"/>
              <a:defRPr sz="3400" b="0" i="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1pPr>
            <a:lvl2pPr marL="914400" indent="-4572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2pPr>
            <a:lvl3pPr marL="12573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rgbClr val="191919"/>
                </a:solidFill>
                <a:latin typeface="Roboto Regular"/>
                <a:ea typeface="+mn-ea"/>
                <a:cs typeface="Roboto Regular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rgbClr val="191919"/>
                </a:solidFill>
                <a:latin typeface="Roboto Regular"/>
                <a:ea typeface="+mn-ea"/>
                <a:cs typeface="Roboto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gatebase Medium"/>
                <a:ea typeface="+mn-ea"/>
                <a:cs typeface="Roboto Regular"/>
              </a:rPr>
              <a:t>Scan the QR code to leave your feedback: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Roboto Regular"/>
              <a:ea typeface="+mn-ea"/>
              <a:cs typeface="Roboto 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Roboto Regular"/>
                <a:ea typeface="+mn-ea"/>
                <a:cs typeface="Roboto Regular"/>
              </a:rPr>
              <a:t>Please leave us your feedback to access speaker slides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be in with the chance to win some prizes!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Roboto Regular"/>
                <a:ea typeface="Roboto Regular"/>
                <a:cs typeface="Roboto Regular"/>
              </a:rPr>
              <a:t>Winners drawn at the end of the keynote, you have to be present to win!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E18648A-89BF-D6A6-CAE7-60DC90669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6971" y="4018817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9455-F9E1-CC64-A882-980577F5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goals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389610-2379-647F-50B2-F8C687402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1F38BA-33CE-1282-E87C-E7445A5A97A7}"/>
              </a:ext>
            </a:extLst>
          </p:cNvPr>
          <p:cNvGrpSpPr/>
          <p:nvPr/>
        </p:nvGrpSpPr>
        <p:grpSpPr>
          <a:xfrm>
            <a:off x="952500" y="1701800"/>
            <a:ext cx="2222500" cy="2552700"/>
            <a:chOff x="952500" y="1701800"/>
            <a:chExt cx="2222500" cy="2552700"/>
          </a:xfrm>
        </p:grpSpPr>
        <p:sp>
          <p:nvSpPr>
            <p:cNvPr id="50" name="Cd0"/>
            <p:cNvSpPr/>
            <p:nvPr/>
          </p:nvSpPr>
          <p:spPr>
            <a:xfrm>
              <a:off x="952500" y="1905000"/>
              <a:ext cx="2222500" cy="2349500"/>
            </a:xfrm>
            <a:prstGeom prst="roundRect">
              <a:avLst>
                <a:gd name="adj" fmla="val 8000"/>
              </a:avLst>
            </a:prstGeom>
            <a:solidFill>
              <a:srgbClr val="4472C4">
                <a:alpha val="12000"/>
              </a:srgbClr>
            </a:solidFill>
            <a:ln w="19050">
              <a:solidFill>
                <a:srgbClr val="4472C4"/>
              </a:solidFill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" name="Nm0"/>
            <p:cNvSpPr/>
            <p:nvPr/>
          </p:nvSpPr>
          <p:spPr>
            <a:xfrm>
              <a:off x="1784350" y="1701800"/>
              <a:ext cx="558800" cy="5588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txBody>
            <a:bodyPr wrap="none" lIns="0" tIns="0" rIns="0" bIns="0" anchor="ctr"/>
            <a:lstStyle/>
            <a:p>
              <a:pPr algn="ctr"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52" name="Tt0"/>
            <p:cNvSpPr txBox="1"/>
            <p:nvPr/>
          </p:nvSpPr>
          <p:spPr>
            <a:xfrm>
              <a:off x="1079500" y="2837276"/>
              <a:ext cx="19685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ctr">
              <a:spAutoFit/>
            </a:bodyPr>
            <a:lstStyle/>
            <a:p>
              <a:pPr algn="ctr">
                <a:buNone/>
              </a:pPr>
              <a:r>
                <a:rPr lang="en-US" sz="1400" b="1">
                  <a:solidFill>
                    <a:srgbClr val="333333"/>
                  </a:solidFill>
                </a:rPr>
                <a:t>Security, Compliance, Governance &amp; Standards</a:t>
              </a:r>
            </a:p>
          </p:txBody>
        </p:sp>
      </p:grpSp>
      <p:sp>
        <p:nvSpPr>
          <p:cNvPr id="54" name="Ar0"/>
          <p:cNvSpPr/>
          <p:nvPr/>
        </p:nvSpPr>
        <p:spPr>
          <a:xfrm>
            <a:off x="3187700" y="2978150"/>
            <a:ext cx="203200" cy="20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BBBB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F9F7F2-6CAC-FA97-2175-1E2BDDEAA6ED}"/>
              </a:ext>
            </a:extLst>
          </p:cNvPr>
          <p:cNvGrpSpPr/>
          <p:nvPr/>
        </p:nvGrpSpPr>
        <p:grpSpPr>
          <a:xfrm>
            <a:off x="3403600" y="1701800"/>
            <a:ext cx="2222500" cy="2552700"/>
            <a:chOff x="3403600" y="1701800"/>
            <a:chExt cx="2222500" cy="2552700"/>
          </a:xfrm>
        </p:grpSpPr>
        <p:sp>
          <p:nvSpPr>
            <p:cNvPr id="55" name="Cd1"/>
            <p:cNvSpPr/>
            <p:nvPr/>
          </p:nvSpPr>
          <p:spPr>
            <a:xfrm>
              <a:off x="3403600" y="1905000"/>
              <a:ext cx="2222500" cy="2349500"/>
            </a:xfrm>
            <a:prstGeom prst="roundRect">
              <a:avLst>
                <a:gd name="adj" fmla="val 8000"/>
              </a:avLst>
            </a:prstGeom>
            <a:solidFill>
              <a:srgbClr val="ED7D31">
                <a:alpha val="12000"/>
              </a:srgbClr>
            </a:solidFill>
            <a:ln w="19050">
              <a:solidFill>
                <a:srgbClr val="ED7D31"/>
              </a:solidFill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6" name="Nm1"/>
            <p:cNvSpPr/>
            <p:nvPr/>
          </p:nvSpPr>
          <p:spPr>
            <a:xfrm>
              <a:off x="4235450" y="1701800"/>
              <a:ext cx="558800" cy="5588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wrap="none" lIns="0" tIns="0" rIns="0" bIns="0" anchor="ctr"/>
            <a:lstStyle/>
            <a:p>
              <a:pPr algn="ctr"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57" name="Tt1"/>
            <p:cNvSpPr txBox="1"/>
            <p:nvPr/>
          </p:nvSpPr>
          <p:spPr>
            <a:xfrm>
              <a:off x="3530600" y="2837276"/>
              <a:ext cx="19685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ctr">
              <a:spAutoFit/>
            </a:bodyPr>
            <a:lstStyle/>
            <a:p>
              <a:pPr algn="ctr">
                <a:buNone/>
              </a:pPr>
              <a:r>
                <a:rPr lang="en-US" sz="1400" b="1">
                  <a:solidFill>
                    <a:srgbClr val="333333"/>
                  </a:solidFill>
                </a:rPr>
                <a:t>Auditing the Data Platform</a:t>
              </a:r>
            </a:p>
          </p:txBody>
        </p:sp>
      </p:grpSp>
      <p:sp>
        <p:nvSpPr>
          <p:cNvPr id="59" name="Ar1"/>
          <p:cNvSpPr/>
          <p:nvPr/>
        </p:nvSpPr>
        <p:spPr>
          <a:xfrm>
            <a:off x="5638800" y="2978150"/>
            <a:ext cx="203200" cy="20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BBBB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38705-B75D-83F0-6996-EBD2E8F38F30}"/>
              </a:ext>
            </a:extLst>
          </p:cNvPr>
          <p:cNvGrpSpPr/>
          <p:nvPr/>
        </p:nvGrpSpPr>
        <p:grpSpPr>
          <a:xfrm>
            <a:off x="5854700" y="1701800"/>
            <a:ext cx="2222500" cy="2552700"/>
            <a:chOff x="5854700" y="1701800"/>
            <a:chExt cx="2222500" cy="2552700"/>
          </a:xfrm>
        </p:grpSpPr>
        <p:sp>
          <p:nvSpPr>
            <p:cNvPr id="60" name="Cd2"/>
            <p:cNvSpPr/>
            <p:nvPr/>
          </p:nvSpPr>
          <p:spPr>
            <a:xfrm>
              <a:off x="5854700" y="1905000"/>
              <a:ext cx="2222500" cy="2349500"/>
            </a:xfrm>
            <a:prstGeom prst="roundRect">
              <a:avLst>
                <a:gd name="adj" fmla="val 8000"/>
              </a:avLst>
            </a:prstGeom>
            <a:solidFill>
              <a:srgbClr val="5B9BD5">
                <a:alpha val="12000"/>
              </a:srgbClr>
            </a:solidFill>
            <a:ln w="19050">
              <a:solidFill>
                <a:srgbClr val="5B9BD5"/>
              </a:solidFill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61" name="Nm2"/>
            <p:cNvSpPr/>
            <p:nvPr/>
          </p:nvSpPr>
          <p:spPr>
            <a:xfrm>
              <a:off x="6686550" y="1701800"/>
              <a:ext cx="558800" cy="55880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txBody>
            <a:bodyPr wrap="none" lIns="0" tIns="0" rIns="0" bIns="0" anchor="ctr"/>
            <a:lstStyle/>
            <a:p>
              <a:pPr algn="ctr"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62" name="Tt2"/>
            <p:cNvSpPr txBox="1"/>
            <p:nvPr/>
          </p:nvSpPr>
          <p:spPr>
            <a:xfrm>
              <a:off x="5981700" y="2837276"/>
              <a:ext cx="19685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ctr">
              <a:spAutoFit/>
            </a:bodyPr>
            <a:lstStyle/>
            <a:p>
              <a:pPr algn="ctr">
                <a:buNone/>
              </a:pPr>
              <a:r>
                <a:rPr lang="en-US" sz="1400" b="1">
                  <a:solidFill>
                    <a:srgbClr val="333333"/>
                  </a:solidFill>
                </a:rPr>
                <a:t>Analytics &amp; Practical Examples</a:t>
              </a:r>
            </a:p>
          </p:txBody>
        </p:sp>
      </p:grpSp>
      <p:sp>
        <p:nvSpPr>
          <p:cNvPr id="64" name="Ar2"/>
          <p:cNvSpPr/>
          <p:nvPr/>
        </p:nvSpPr>
        <p:spPr>
          <a:xfrm>
            <a:off x="8089900" y="2978150"/>
            <a:ext cx="203200" cy="20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BBBB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B91A67-0424-95A5-C6B1-2F2E5F5B6998}"/>
              </a:ext>
            </a:extLst>
          </p:cNvPr>
          <p:cNvGrpSpPr/>
          <p:nvPr/>
        </p:nvGrpSpPr>
        <p:grpSpPr>
          <a:xfrm>
            <a:off x="8305800" y="1701800"/>
            <a:ext cx="2222500" cy="2552700"/>
            <a:chOff x="8305800" y="1701800"/>
            <a:chExt cx="2222500" cy="2552700"/>
          </a:xfrm>
        </p:grpSpPr>
        <p:sp>
          <p:nvSpPr>
            <p:cNvPr id="65" name="Cd3"/>
            <p:cNvSpPr/>
            <p:nvPr/>
          </p:nvSpPr>
          <p:spPr>
            <a:xfrm>
              <a:off x="8305800" y="1905000"/>
              <a:ext cx="2222500" cy="2349500"/>
            </a:xfrm>
            <a:prstGeom prst="roundRect">
              <a:avLst>
                <a:gd name="adj" fmla="val 8000"/>
              </a:avLst>
            </a:prstGeom>
            <a:solidFill>
              <a:srgbClr val="70AD47">
                <a:alpha val="12000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66" name="Nm3"/>
            <p:cNvSpPr/>
            <p:nvPr/>
          </p:nvSpPr>
          <p:spPr>
            <a:xfrm>
              <a:off x="9137650" y="1701800"/>
              <a:ext cx="558800" cy="55880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txBody>
            <a:bodyPr wrap="none" lIns="0" tIns="0" rIns="0" bIns="0" anchor="ctr"/>
            <a:lstStyle/>
            <a:p>
              <a:pPr algn="ctr"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04</a:t>
              </a:r>
            </a:p>
          </p:txBody>
        </p:sp>
        <p:sp>
          <p:nvSpPr>
            <p:cNvPr id="67" name="Tt3"/>
            <p:cNvSpPr txBox="1"/>
            <p:nvPr/>
          </p:nvSpPr>
          <p:spPr>
            <a:xfrm>
              <a:off x="8432800" y="2944997"/>
              <a:ext cx="19685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anchor="ctr">
              <a:spAutoFit/>
            </a:bodyPr>
            <a:lstStyle/>
            <a:p>
              <a:pPr algn="ctr">
                <a:buNone/>
              </a:pPr>
              <a:r>
                <a:rPr lang="en-US" sz="1400" b="1">
                  <a:solidFill>
                    <a:srgbClr val="333333"/>
                  </a:solidFill>
                </a:rPr>
                <a:t>Keystones &amp; Next Steps</a:t>
              </a:r>
            </a:p>
          </p:txBody>
        </p:sp>
      </p:grpSp>
      <p:sp>
        <p:nvSpPr>
          <p:cNvPr id="70" name="PLine"/>
          <p:cNvSpPr/>
          <p:nvPr/>
        </p:nvSpPr>
        <p:spPr>
          <a:xfrm>
            <a:off x="2063750" y="4610100"/>
            <a:ext cx="7353300" cy="254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" name="Dt0"/>
          <p:cNvSpPr/>
          <p:nvPr/>
        </p:nvSpPr>
        <p:spPr>
          <a:xfrm>
            <a:off x="1974850" y="4533900"/>
            <a:ext cx="177800" cy="17780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2" name="Dt1"/>
          <p:cNvSpPr/>
          <p:nvPr/>
        </p:nvSpPr>
        <p:spPr>
          <a:xfrm>
            <a:off x="4425950" y="4533900"/>
            <a:ext cx="177800" cy="1778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Dt2"/>
          <p:cNvSpPr/>
          <p:nvPr/>
        </p:nvSpPr>
        <p:spPr>
          <a:xfrm>
            <a:off x="6877050" y="4533900"/>
            <a:ext cx="177800" cy="17780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4" name="Dt3"/>
          <p:cNvSpPr/>
          <p:nvPr/>
        </p:nvSpPr>
        <p:spPr>
          <a:xfrm>
            <a:off x="9328150" y="4533900"/>
            <a:ext cx="177800" cy="1778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7FD27-F7B2-8960-F384-86F7BE26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Security is optional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7CCFC-1040-22D7-A71F-29EB429DE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A25E6-CF62-2F2C-ADB5-60DDA93A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948" y="647363"/>
            <a:ext cx="7070417" cy="47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d car on a cliff&#10;&#10;Description automatically generated">
            <a:extLst>
              <a:ext uri="{FF2B5EF4-FFF2-40B4-BE49-F238E27FC236}">
                <a16:creationId xmlns:a16="http://schemas.microsoft.com/office/drawing/2014/main" id="{2D7EF5E6-84AB-91F2-D1F6-E952D70EE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E57C2-4276-0A0D-2A58-8FB075DA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3725"/>
            <a:ext cx="10515600" cy="729825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Compliance != Security</a:t>
            </a:r>
          </a:p>
        </p:txBody>
      </p:sp>
    </p:spTree>
    <p:extLst>
      <p:ext uri="{BB962C8B-B14F-4D97-AF65-F5344CB8AC3E}">
        <p14:creationId xmlns:p14="http://schemas.microsoft.com/office/powerpoint/2010/main" val="11854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1D77-AD40-6D81-22B3-ED5095DF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2AA2-F331-F88A-CFE5-04F5BF0B8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n-GB"/>
              <a:t>NIST CSF </a:t>
            </a:r>
          </a:p>
          <a:p>
            <a:r>
              <a:rPr lang="en-GB"/>
              <a:t>PCI-DSS </a:t>
            </a:r>
          </a:p>
          <a:p>
            <a:r>
              <a:rPr lang="en-GB"/>
              <a:t>COBIT </a:t>
            </a:r>
          </a:p>
          <a:p>
            <a:r>
              <a:rPr lang="en-GB"/>
              <a:t>ISO 27000 series </a:t>
            </a:r>
          </a:p>
          <a:p>
            <a:r>
              <a:rPr lang="en-GB"/>
              <a:t>NIST 800 series </a:t>
            </a:r>
          </a:p>
          <a:p>
            <a:r>
              <a:rPr lang="en-GB"/>
              <a:t>CIS v8</a:t>
            </a:r>
          </a:p>
          <a:p>
            <a:r>
              <a:rPr lang="en-GB"/>
              <a:t>SOC 1/2/3 </a:t>
            </a:r>
          </a:p>
          <a:p>
            <a:r>
              <a:rPr lang="en-GB"/>
              <a:t>FTC Safeguards</a:t>
            </a:r>
          </a:p>
          <a:p>
            <a:r>
              <a:rPr lang="en-GB"/>
              <a:t>CISA CPG</a:t>
            </a:r>
          </a:p>
          <a:p>
            <a:r>
              <a:rPr lang="en-GB"/>
              <a:t>HIPAA/HITECH</a:t>
            </a:r>
          </a:p>
          <a:p>
            <a:r>
              <a:rPr lang="en-GB"/>
              <a:t>CMMC </a:t>
            </a:r>
          </a:p>
          <a:p>
            <a:r>
              <a:rPr lang="en-GB"/>
              <a:t>Common Criteria</a:t>
            </a:r>
          </a:p>
          <a:p>
            <a:r>
              <a:rPr lang="en-GB"/>
              <a:t>FedRAMP </a:t>
            </a:r>
          </a:p>
          <a:p>
            <a:r>
              <a:rPr lang="en-GB"/>
              <a:t>TRUSTe</a:t>
            </a:r>
          </a:p>
          <a:p>
            <a:r>
              <a:rPr lang="en-GB"/>
              <a:t>CSA STAR</a:t>
            </a:r>
          </a:p>
          <a:p>
            <a:r>
              <a:rPr lang="en-GB"/>
              <a:t>SOX</a:t>
            </a:r>
          </a:p>
          <a:p>
            <a:r>
              <a:rPr lang="en-GB"/>
              <a:t>FINRA</a:t>
            </a:r>
          </a:p>
          <a:p>
            <a:r>
              <a:rPr lang="en-GB"/>
              <a:t>NERC CIP</a:t>
            </a:r>
          </a:p>
          <a:p>
            <a:r>
              <a:rPr lang="en-GB"/>
              <a:t>CAN/CIOSC 104:2021</a:t>
            </a:r>
          </a:p>
          <a:p>
            <a:r>
              <a:rPr lang="en-GB"/>
              <a:t>UK Cyber Essentials Plus</a:t>
            </a:r>
          </a:p>
          <a:p>
            <a:r>
              <a:rPr lang="en-GB"/>
              <a:t>GDPR</a:t>
            </a:r>
          </a:p>
          <a:p>
            <a:r>
              <a:rPr lang="en-GB"/>
              <a:t>CPR</a:t>
            </a:r>
          </a:p>
          <a:p>
            <a:r>
              <a:rPr lang="en-GB"/>
              <a:t>NORA</a:t>
            </a:r>
          </a:p>
          <a:p>
            <a:r>
              <a:rPr lang="en-GB"/>
              <a:t>DORA(2)</a:t>
            </a:r>
          </a:p>
          <a:p>
            <a:r>
              <a:rPr lang="en-GB"/>
              <a:t>And many, many more…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1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5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9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8D5686-C150-5461-1F44-56B35F37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They can be grouped</a:t>
            </a:r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280BFF-B88A-C6BE-2FDB-2434AEBE5A3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FB3452-7CA6-EC3F-5132-8C1436E3F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The important part are the redlines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Identify, Protect, Detect, Respond, Recover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035CD6-CB33-A027-F47F-307E19F95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994" y="1273002"/>
            <a:ext cx="3311957" cy="43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6014-351F-C63A-0813-1B31C97F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DE8B-CA93-4647-2E30-B88F0098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Review a risk</a:t>
            </a:r>
          </a:p>
          <a:p>
            <a:r>
              <a:rPr lang="en-GB"/>
              <a:t>Create policies to mitigate that risk</a:t>
            </a:r>
          </a:p>
          <a:p>
            <a:r>
              <a:rPr lang="en-GB"/>
              <a:t>Create the controls </a:t>
            </a:r>
          </a:p>
          <a:p>
            <a:r>
              <a:rPr lang="en-GB"/>
              <a:t>Document the steps and results</a:t>
            </a:r>
          </a:p>
          <a:p>
            <a:r>
              <a:rPr lang="en-GB"/>
              <a:t>External reviews</a:t>
            </a:r>
          </a:p>
        </p:txBody>
      </p:sp>
    </p:spTree>
    <p:extLst>
      <p:ext uri="{BB962C8B-B14F-4D97-AF65-F5344CB8AC3E}">
        <p14:creationId xmlns:p14="http://schemas.microsoft.com/office/powerpoint/2010/main" val="40068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gate theme v2">
  <a:themeElements>
    <a:clrScheme name="Redgate color theme v2">
      <a:dk1>
        <a:srgbClr val="373737"/>
      </a:dk1>
      <a:lt1>
        <a:srgbClr val="FFFFFF"/>
      </a:lt1>
      <a:dk2>
        <a:srgbClr val="CC0000"/>
      </a:dk2>
      <a:lt2>
        <a:srgbClr val="F2F2F2"/>
      </a:lt2>
      <a:accent1>
        <a:srgbClr val="CC0000"/>
      </a:accent1>
      <a:accent2>
        <a:srgbClr val="000000"/>
      </a:accent2>
      <a:accent3>
        <a:srgbClr val="767676"/>
      </a:accent3>
      <a:accent4>
        <a:srgbClr val="790000"/>
      </a:accent4>
      <a:accent5>
        <a:srgbClr val="1AAC1E"/>
      </a:accent5>
      <a:accent6>
        <a:srgbClr val="336DC1"/>
      </a:accent6>
      <a:hlink>
        <a:srgbClr val="336DC1"/>
      </a:hlink>
      <a:folHlink>
        <a:srgbClr val="2A5E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b="0" i="0"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dgate theme v2" id="{1734A0F3-C998-EF41-934D-51BF3B82E1A2}" vid="{D6099F4A-34CB-A94F-8B65-95F962FE4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C650CB-F91A-4C87-B7E5-9B9B5C94E516}">
  <we:reference id="WA200010001" version="1.0.0.1" store="Omex" storeType="OMEX"/>
  <we:alternateReferences>
    <we:reference id="WA200010001" version="1.0.0.1" store="WA200010001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PresentationFormat>Widescreen</PresentationFormat>
  <Paragraphs>194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gatebase Medium</vt:lpstr>
      <vt:lpstr>Roboto</vt:lpstr>
      <vt:lpstr>Roboto Bold</vt:lpstr>
      <vt:lpstr>Roboto Regular</vt:lpstr>
      <vt:lpstr>Office Theme</vt:lpstr>
      <vt:lpstr>Redgate theme v2</vt:lpstr>
      <vt:lpstr>Treating Security as a Data Discipline in Your Organisation</vt:lpstr>
      <vt:lpstr>“It's not a matter of if, but when…”</vt:lpstr>
      <vt:lpstr>Danny de Haan</vt:lpstr>
      <vt:lpstr>Session goals</vt:lpstr>
      <vt:lpstr>Security is optional</vt:lpstr>
      <vt:lpstr>Compliance != Security</vt:lpstr>
      <vt:lpstr>Standards</vt:lpstr>
      <vt:lpstr>They can be grouped</vt:lpstr>
      <vt:lpstr>Compliance</vt:lpstr>
      <vt:lpstr>Why is Compliance important?</vt:lpstr>
      <vt:lpstr>Business Risk Appetite</vt:lpstr>
      <vt:lpstr>Strategy Framework</vt:lpstr>
      <vt:lpstr>The Gap: Security Data Lacks Structure</vt:lpstr>
      <vt:lpstr>Data Platform Security</vt:lpstr>
      <vt:lpstr>Security Observability</vt:lpstr>
      <vt:lpstr>Security Observability - Incidents</vt:lpstr>
      <vt:lpstr>Security Observability - Automation</vt:lpstr>
      <vt:lpstr>Security Observability - Data</vt:lpstr>
      <vt:lpstr>Security Observability - Analytics</vt:lpstr>
      <vt:lpstr>Security Observability</vt:lpstr>
      <vt:lpstr>Data Engineering for Security</vt:lpstr>
      <vt:lpstr>PowerPoint Presentation</vt:lpstr>
      <vt:lpstr>PowerPoint Presentation</vt:lpstr>
      <vt:lpstr>PowerPoint Presentation</vt:lpstr>
      <vt:lpstr>“Data Lakes”</vt:lpstr>
      <vt:lpstr>PowerPoint Presentation</vt:lpstr>
      <vt:lpstr>PowerPoint Presentation</vt:lpstr>
      <vt:lpstr>PowerPoint Presentation</vt:lpstr>
      <vt:lpstr>KQL &amp; Sentinel</vt:lpstr>
      <vt:lpstr>How to reduce ingestion?</vt:lpstr>
      <vt:lpstr>How to reduce ingestion?</vt:lpstr>
      <vt:lpstr>Fundamentals</vt:lpstr>
      <vt:lpstr>Next Steps</vt:lpstr>
      <vt:lpstr>Questions &amp; 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 Security &amp; Compliance for your Infrastructure</dc:title>
  <dc:creator>Danny de Haan</dc:creator>
  <cp:lastModifiedBy>Danny de Haan</cp:lastModifiedBy>
  <cp:revision>1</cp:revision>
  <dcterms:created xsi:type="dcterms:W3CDTF">2024-05-06T18:25:31Z</dcterms:created>
  <dcterms:modified xsi:type="dcterms:W3CDTF">2026-03-19T13:25:51Z</dcterms:modified>
</cp:coreProperties>
</file>